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73" r:id="rId6"/>
    <p:sldId id="274" r:id="rId7"/>
    <p:sldId id="262" r:id="rId8"/>
    <p:sldId id="263" r:id="rId9"/>
    <p:sldId id="264" r:id="rId10"/>
    <p:sldId id="275" r:id="rId11"/>
  </p:sldIdLst>
  <p:sldSz cx="5473700" cy="8001000"/>
  <p:notesSz cx="5473700" cy="8001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691" autoAdjust="0"/>
    <p:restoredTop sz="94660"/>
  </p:normalViewPr>
  <p:slideViewPr>
    <p:cSldViewPr>
      <p:cViewPr varScale="1">
        <p:scale>
          <a:sx n="56" d="100"/>
          <a:sy n="56" d="100"/>
        </p:scale>
        <p:origin x="2724" y="72"/>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8" name="그룹 37">
            <a:extLst>
              <a:ext uri="{FF2B5EF4-FFF2-40B4-BE49-F238E27FC236}">
                <a16:creationId xmlns:a16="http://schemas.microsoft.com/office/drawing/2014/main" id="{47887AD8-F1FF-4A9F-9095-9DCBC405D025}"/>
              </a:ext>
            </a:extLst>
          </p:cNvPr>
          <p:cNvGrpSpPr/>
          <p:nvPr/>
        </p:nvGrpSpPr>
        <p:grpSpPr>
          <a:xfrm>
            <a:off x="0" y="-8"/>
            <a:ext cx="5471998" cy="7992007"/>
            <a:chOff x="0" y="-8"/>
            <a:chExt cx="5471998" cy="7992007"/>
          </a:xfrm>
        </p:grpSpPr>
        <p:sp>
          <p:nvSpPr>
            <p:cNvPr id="18" name="object 18"/>
            <p:cNvSpPr/>
            <p:nvPr/>
          </p:nvSpPr>
          <p:spPr>
            <a:xfrm>
              <a:off x="5468823" y="7638859"/>
              <a:ext cx="0" cy="353136"/>
            </a:xfrm>
            <a:custGeom>
              <a:avLst/>
              <a:gdLst/>
              <a:ahLst/>
              <a:cxnLst/>
              <a:rect l="l" t="t" r="r" b="b"/>
              <a:pathLst>
                <a:path h="353136">
                  <a:moveTo>
                    <a:pt x="0" y="0"/>
                  </a:moveTo>
                  <a:lnTo>
                    <a:pt x="0" y="353136"/>
                  </a:lnTo>
                </a:path>
              </a:pathLst>
            </a:custGeom>
            <a:ln w="7620">
              <a:solidFill>
                <a:srgbClr val="AAE0F9"/>
              </a:solidFill>
            </a:ln>
          </p:spPr>
          <p:txBody>
            <a:bodyPr wrap="square" lIns="0" tIns="0" rIns="0" bIns="0" rtlCol="0">
              <a:noAutofit/>
            </a:bodyPr>
            <a:lstStyle/>
            <a:p>
              <a:endParaRPr/>
            </a:p>
          </p:txBody>
        </p:sp>
        <p:sp>
          <p:nvSpPr>
            <p:cNvPr id="19" name="object 19"/>
            <p:cNvSpPr/>
            <p:nvPr/>
          </p:nvSpPr>
          <p:spPr>
            <a:xfrm>
              <a:off x="0" y="1501995"/>
              <a:ext cx="5471998" cy="6490004"/>
            </a:xfrm>
            <a:custGeom>
              <a:avLst/>
              <a:gdLst/>
              <a:ahLst/>
              <a:cxnLst/>
              <a:rect l="l" t="t" r="r" b="b"/>
              <a:pathLst>
                <a:path w="5471998" h="6490004">
                  <a:moveTo>
                    <a:pt x="5471998" y="6136855"/>
                  </a:moveTo>
                  <a:lnTo>
                    <a:pt x="212293" y="6136855"/>
                  </a:lnTo>
                  <a:lnTo>
                    <a:pt x="212293" y="0"/>
                  </a:lnTo>
                  <a:lnTo>
                    <a:pt x="0" y="0"/>
                  </a:lnTo>
                  <a:lnTo>
                    <a:pt x="0" y="6489999"/>
                  </a:lnTo>
                  <a:lnTo>
                    <a:pt x="5471998" y="6489999"/>
                  </a:lnTo>
                  <a:lnTo>
                    <a:pt x="5471998" y="6136855"/>
                  </a:lnTo>
                  <a:close/>
                </a:path>
              </a:pathLst>
            </a:custGeom>
            <a:solidFill>
              <a:srgbClr val="43C7F4"/>
            </a:solidFill>
          </p:spPr>
          <p:txBody>
            <a:bodyPr wrap="square" lIns="0" tIns="0" rIns="0" bIns="0" rtlCol="0">
              <a:noAutofit/>
            </a:bodyPr>
            <a:lstStyle/>
            <a:p>
              <a:endParaRPr/>
            </a:p>
          </p:txBody>
        </p:sp>
        <p:sp>
          <p:nvSpPr>
            <p:cNvPr id="20" name="object 20"/>
            <p:cNvSpPr/>
            <p:nvPr/>
          </p:nvSpPr>
          <p:spPr>
            <a:xfrm>
              <a:off x="461650" y="1674303"/>
              <a:ext cx="729081" cy="506981"/>
            </a:xfrm>
            <a:custGeom>
              <a:avLst/>
              <a:gdLst/>
              <a:ahLst/>
              <a:cxnLst/>
              <a:rect l="l" t="t" r="r" b="b"/>
              <a:pathLst>
                <a:path w="729081" h="506981">
                  <a:moveTo>
                    <a:pt x="0" y="56946"/>
                  </a:moveTo>
                  <a:lnTo>
                    <a:pt x="9781" y="41526"/>
                  </a:lnTo>
                  <a:lnTo>
                    <a:pt x="17367" y="33028"/>
                  </a:lnTo>
                  <a:lnTo>
                    <a:pt x="25842" y="29754"/>
                  </a:lnTo>
                  <a:lnTo>
                    <a:pt x="38287" y="30006"/>
                  </a:lnTo>
                  <a:lnTo>
                    <a:pt x="47193" y="30949"/>
                  </a:lnTo>
                  <a:lnTo>
                    <a:pt x="66725" y="30695"/>
                  </a:lnTo>
                  <a:lnTo>
                    <a:pt x="84323" y="23540"/>
                  </a:lnTo>
                  <a:lnTo>
                    <a:pt x="96771" y="18794"/>
                  </a:lnTo>
                  <a:lnTo>
                    <a:pt x="106417" y="15795"/>
                  </a:lnTo>
                  <a:lnTo>
                    <a:pt x="115606" y="13884"/>
                  </a:lnTo>
                  <a:lnTo>
                    <a:pt x="126685" y="12400"/>
                  </a:lnTo>
                  <a:lnTo>
                    <a:pt x="135077" y="11455"/>
                  </a:lnTo>
                  <a:lnTo>
                    <a:pt x="154242" y="7498"/>
                  </a:lnTo>
                  <a:lnTo>
                    <a:pt x="170250" y="4346"/>
                  </a:lnTo>
                  <a:lnTo>
                    <a:pt x="183687" y="2027"/>
                  </a:lnTo>
                  <a:lnTo>
                    <a:pt x="195137" y="569"/>
                  </a:lnTo>
                  <a:lnTo>
                    <a:pt x="205186" y="0"/>
                  </a:lnTo>
                  <a:lnTo>
                    <a:pt x="214419" y="347"/>
                  </a:lnTo>
                  <a:lnTo>
                    <a:pt x="223419" y="1638"/>
                  </a:lnTo>
                  <a:lnTo>
                    <a:pt x="232773" y="3902"/>
                  </a:lnTo>
                  <a:lnTo>
                    <a:pt x="243066" y="7165"/>
                  </a:lnTo>
                  <a:lnTo>
                    <a:pt x="254881" y="11456"/>
                  </a:lnTo>
                  <a:lnTo>
                    <a:pt x="268805" y="16803"/>
                  </a:lnTo>
                  <a:lnTo>
                    <a:pt x="271780" y="17957"/>
                  </a:lnTo>
                  <a:lnTo>
                    <a:pt x="288584" y="22165"/>
                  </a:lnTo>
                  <a:lnTo>
                    <a:pt x="301799" y="25806"/>
                  </a:lnTo>
                  <a:lnTo>
                    <a:pt x="312369" y="29433"/>
                  </a:lnTo>
                  <a:lnTo>
                    <a:pt x="321237" y="33601"/>
                  </a:lnTo>
                  <a:lnTo>
                    <a:pt x="329348" y="38863"/>
                  </a:lnTo>
                  <a:lnTo>
                    <a:pt x="337646" y="45773"/>
                  </a:lnTo>
                  <a:lnTo>
                    <a:pt x="347076" y="54885"/>
                  </a:lnTo>
                  <a:lnTo>
                    <a:pt x="358581" y="66752"/>
                  </a:lnTo>
                  <a:lnTo>
                    <a:pt x="363181" y="71564"/>
                  </a:lnTo>
                  <a:lnTo>
                    <a:pt x="373817" y="61034"/>
                  </a:lnTo>
                  <a:lnTo>
                    <a:pt x="382901" y="52356"/>
                  </a:lnTo>
                  <a:lnTo>
                    <a:pt x="391019" y="45256"/>
                  </a:lnTo>
                  <a:lnTo>
                    <a:pt x="398753" y="39460"/>
                  </a:lnTo>
                  <a:lnTo>
                    <a:pt x="406689" y="34697"/>
                  </a:lnTo>
                  <a:lnTo>
                    <a:pt x="415411" y="30692"/>
                  </a:lnTo>
                  <a:lnTo>
                    <a:pt x="425503" y="27173"/>
                  </a:lnTo>
                  <a:lnTo>
                    <a:pt x="437549" y="23866"/>
                  </a:lnTo>
                  <a:lnTo>
                    <a:pt x="452134" y="20498"/>
                  </a:lnTo>
                  <a:lnTo>
                    <a:pt x="469842" y="16795"/>
                  </a:lnTo>
                  <a:lnTo>
                    <a:pt x="488226" y="13093"/>
                  </a:lnTo>
                  <a:lnTo>
                    <a:pt x="514041" y="9155"/>
                  </a:lnTo>
                  <a:lnTo>
                    <a:pt x="534206" y="6261"/>
                  </a:lnTo>
                  <a:lnTo>
                    <a:pt x="549678" y="4440"/>
                  </a:lnTo>
                  <a:lnTo>
                    <a:pt x="561412" y="3721"/>
                  </a:lnTo>
                  <a:lnTo>
                    <a:pt x="570367" y="4134"/>
                  </a:lnTo>
                  <a:lnTo>
                    <a:pt x="577498" y="5705"/>
                  </a:lnTo>
                  <a:lnTo>
                    <a:pt x="583762" y="8466"/>
                  </a:lnTo>
                  <a:lnTo>
                    <a:pt x="590117" y="12443"/>
                  </a:lnTo>
                  <a:lnTo>
                    <a:pt x="595642" y="16331"/>
                  </a:lnTo>
                  <a:lnTo>
                    <a:pt x="614976" y="21713"/>
                  </a:lnTo>
                  <a:lnTo>
                    <a:pt x="628814" y="25937"/>
                  </a:lnTo>
                  <a:lnTo>
                    <a:pt x="638920" y="29842"/>
                  </a:lnTo>
                  <a:lnTo>
                    <a:pt x="647056" y="34269"/>
                  </a:lnTo>
                  <a:lnTo>
                    <a:pt x="654988" y="40059"/>
                  </a:lnTo>
                  <a:lnTo>
                    <a:pt x="664479" y="48052"/>
                  </a:lnTo>
                  <a:lnTo>
                    <a:pt x="667245" y="50444"/>
                  </a:lnTo>
                  <a:lnTo>
                    <a:pt x="706297" y="52069"/>
                  </a:lnTo>
                  <a:lnTo>
                    <a:pt x="714991" y="46428"/>
                  </a:lnTo>
                  <a:lnTo>
                    <a:pt x="718912" y="49543"/>
                  </a:lnTo>
                  <a:lnTo>
                    <a:pt x="720552" y="64735"/>
                  </a:lnTo>
                  <a:lnTo>
                    <a:pt x="720940" y="71564"/>
                  </a:lnTo>
                  <a:lnTo>
                    <a:pt x="729081" y="254926"/>
                  </a:lnTo>
                  <a:lnTo>
                    <a:pt x="729081" y="411060"/>
                  </a:lnTo>
                  <a:lnTo>
                    <a:pt x="729081" y="492289"/>
                  </a:lnTo>
                  <a:lnTo>
                    <a:pt x="718786" y="496703"/>
                  </a:lnTo>
                  <a:lnTo>
                    <a:pt x="709329" y="496418"/>
                  </a:lnTo>
                  <a:lnTo>
                    <a:pt x="694905" y="492289"/>
                  </a:lnTo>
                  <a:lnTo>
                    <a:pt x="676604" y="486079"/>
                  </a:lnTo>
                  <a:lnTo>
                    <a:pt x="661400" y="481017"/>
                  </a:lnTo>
                  <a:lnTo>
                    <a:pt x="648639" y="476977"/>
                  </a:lnTo>
                  <a:lnTo>
                    <a:pt x="637669" y="473830"/>
                  </a:lnTo>
                  <a:lnTo>
                    <a:pt x="627838" y="471450"/>
                  </a:lnTo>
                  <a:lnTo>
                    <a:pt x="618492" y="469710"/>
                  </a:lnTo>
                  <a:lnTo>
                    <a:pt x="608979" y="468482"/>
                  </a:lnTo>
                  <a:lnTo>
                    <a:pt x="598646" y="467640"/>
                  </a:lnTo>
                  <a:lnTo>
                    <a:pt x="586841" y="467055"/>
                  </a:lnTo>
                  <a:lnTo>
                    <a:pt x="572911" y="466602"/>
                  </a:lnTo>
                  <a:lnTo>
                    <a:pt x="561467" y="466292"/>
                  </a:lnTo>
                  <a:lnTo>
                    <a:pt x="539003" y="464629"/>
                  </a:lnTo>
                  <a:lnTo>
                    <a:pt x="520164" y="463384"/>
                  </a:lnTo>
                  <a:lnTo>
                    <a:pt x="504426" y="462662"/>
                  </a:lnTo>
                  <a:lnTo>
                    <a:pt x="491262" y="462570"/>
                  </a:lnTo>
                  <a:lnTo>
                    <a:pt x="480147" y="463213"/>
                  </a:lnTo>
                  <a:lnTo>
                    <a:pt x="470555" y="464699"/>
                  </a:lnTo>
                  <a:lnTo>
                    <a:pt x="461961" y="467132"/>
                  </a:lnTo>
                  <a:lnTo>
                    <a:pt x="453840" y="470618"/>
                  </a:lnTo>
                  <a:lnTo>
                    <a:pt x="445666" y="475264"/>
                  </a:lnTo>
                  <a:lnTo>
                    <a:pt x="436913" y="481176"/>
                  </a:lnTo>
                  <a:lnTo>
                    <a:pt x="427057" y="488459"/>
                  </a:lnTo>
                  <a:lnTo>
                    <a:pt x="418249" y="495172"/>
                  </a:lnTo>
                  <a:lnTo>
                    <a:pt x="410608" y="500709"/>
                  </a:lnTo>
                  <a:lnTo>
                    <a:pt x="403142" y="503731"/>
                  </a:lnTo>
                  <a:lnTo>
                    <a:pt x="391806" y="505001"/>
                  </a:lnTo>
                  <a:lnTo>
                    <a:pt x="372556" y="505278"/>
                  </a:lnTo>
                  <a:lnTo>
                    <a:pt x="364540" y="505281"/>
                  </a:lnTo>
                  <a:lnTo>
                    <a:pt x="352821" y="506981"/>
                  </a:lnTo>
                  <a:lnTo>
                    <a:pt x="343846" y="506715"/>
                  </a:lnTo>
                  <a:lnTo>
                    <a:pt x="333083" y="503730"/>
                  </a:lnTo>
                  <a:lnTo>
                    <a:pt x="315997" y="497273"/>
                  </a:lnTo>
                  <a:lnTo>
                    <a:pt x="302122" y="490410"/>
                  </a:lnTo>
                  <a:lnTo>
                    <a:pt x="290689" y="484931"/>
                  </a:lnTo>
                  <a:lnTo>
                    <a:pt x="280744" y="480584"/>
                  </a:lnTo>
                  <a:lnTo>
                    <a:pt x="271608" y="477225"/>
                  </a:lnTo>
                  <a:lnTo>
                    <a:pt x="262603" y="474710"/>
                  </a:lnTo>
                  <a:lnTo>
                    <a:pt x="253049" y="472895"/>
                  </a:lnTo>
                  <a:lnTo>
                    <a:pt x="242268" y="471637"/>
                  </a:lnTo>
                  <a:lnTo>
                    <a:pt x="229582" y="470791"/>
                  </a:lnTo>
                  <a:lnTo>
                    <a:pt x="214312" y="470213"/>
                  </a:lnTo>
                  <a:lnTo>
                    <a:pt x="195779" y="469759"/>
                  </a:lnTo>
                  <a:lnTo>
                    <a:pt x="185521" y="469544"/>
                  </a:lnTo>
                  <a:lnTo>
                    <a:pt x="169494" y="466839"/>
                  </a:lnTo>
                  <a:lnTo>
                    <a:pt x="156907" y="465039"/>
                  </a:lnTo>
                  <a:lnTo>
                    <a:pt x="146547" y="464244"/>
                  </a:lnTo>
                  <a:lnTo>
                    <a:pt x="137199" y="464557"/>
                  </a:lnTo>
                  <a:lnTo>
                    <a:pt x="127649" y="466083"/>
                  </a:lnTo>
                  <a:lnTo>
                    <a:pt x="116683" y="468923"/>
                  </a:lnTo>
                  <a:lnTo>
                    <a:pt x="103086" y="473180"/>
                  </a:lnTo>
                  <a:lnTo>
                    <a:pt x="89509" y="477672"/>
                  </a:lnTo>
                  <a:lnTo>
                    <a:pt x="72031" y="487136"/>
                  </a:lnTo>
                  <a:lnTo>
                    <a:pt x="59982" y="493431"/>
                  </a:lnTo>
                  <a:lnTo>
                    <a:pt x="50933" y="497657"/>
                  </a:lnTo>
                  <a:lnTo>
                    <a:pt x="42457" y="500915"/>
                  </a:lnTo>
                  <a:lnTo>
                    <a:pt x="32125" y="504307"/>
                  </a:lnTo>
                  <a:lnTo>
                    <a:pt x="27673" y="505713"/>
                  </a:lnTo>
                  <a:lnTo>
                    <a:pt x="10698" y="503581"/>
                  </a:lnTo>
                  <a:lnTo>
                    <a:pt x="3077" y="497438"/>
                  </a:lnTo>
                  <a:lnTo>
                    <a:pt x="533" y="482199"/>
                  </a:lnTo>
                  <a:lnTo>
                    <a:pt x="0" y="472795"/>
                  </a:lnTo>
                  <a:lnTo>
                    <a:pt x="0" y="255777"/>
                  </a:lnTo>
                  <a:lnTo>
                    <a:pt x="0" y="56946"/>
                  </a:lnTo>
                  <a:close/>
                </a:path>
              </a:pathLst>
            </a:custGeom>
            <a:ln w="12700">
              <a:solidFill>
                <a:srgbClr val="939597"/>
              </a:solidFill>
            </a:ln>
          </p:spPr>
          <p:txBody>
            <a:bodyPr wrap="square" lIns="0" tIns="0" rIns="0" bIns="0" rtlCol="0">
              <a:noAutofit/>
            </a:bodyPr>
            <a:lstStyle/>
            <a:p>
              <a:endParaRPr/>
            </a:p>
          </p:txBody>
        </p:sp>
        <p:sp>
          <p:nvSpPr>
            <p:cNvPr id="21" name="object 21"/>
            <p:cNvSpPr/>
            <p:nvPr/>
          </p:nvSpPr>
          <p:spPr>
            <a:xfrm>
              <a:off x="824831" y="1745867"/>
              <a:ext cx="346367" cy="409359"/>
            </a:xfrm>
            <a:custGeom>
              <a:avLst/>
              <a:gdLst/>
              <a:ahLst/>
              <a:cxnLst/>
              <a:rect l="l" t="t" r="r" b="b"/>
              <a:pathLst>
                <a:path w="346367" h="409359">
                  <a:moveTo>
                    <a:pt x="0" y="0"/>
                  </a:moveTo>
                  <a:lnTo>
                    <a:pt x="0" y="399605"/>
                  </a:lnTo>
                  <a:lnTo>
                    <a:pt x="11972" y="388048"/>
                  </a:lnTo>
                  <a:lnTo>
                    <a:pt x="22181" y="378547"/>
                  </a:lnTo>
                  <a:lnTo>
                    <a:pt x="31202" y="370894"/>
                  </a:lnTo>
                  <a:lnTo>
                    <a:pt x="47974" y="360287"/>
                  </a:lnTo>
                  <a:lnTo>
                    <a:pt x="66879" y="354547"/>
                  </a:lnTo>
                  <a:lnTo>
                    <a:pt x="78566" y="352977"/>
                  </a:lnTo>
                  <a:lnTo>
                    <a:pt x="92508" y="351993"/>
                  </a:lnTo>
                  <a:lnTo>
                    <a:pt x="109280" y="351387"/>
                  </a:lnTo>
                  <a:lnTo>
                    <a:pt x="129454" y="350947"/>
                  </a:lnTo>
                  <a:lnTo>
                    <a:pt x="133172" y="350875"/>
                  </a:lnTo>
                  <a:lnTo>
                    <a:pt x="243839" y="350875"/>
                  </a:lnTo>
                  <a:lnTo>
                    <a:pt x="266559" y="350959"/>
                  </a:lnTo>
                  <a:lnTo>
                    <a:pt x="282154" y="351547"/>
                  </a:lnTo>
                  <a:lnTo>
                    <a:pt x="292848" y="353144"/>
                  </a:lnTo>
                  <a:lnTo>
                    <a:pt x="308423" y="361378"/>
                  </a:lnTo>
                  <a:lnTo>
                    <a:pt x="346367" y="409359"/>
                  </a:lnTo>
                  <a:lnTo>
                    <a:pt x="339652" y="402820"/>
                  </a:lnTo>
                  <a:lnTo>
                    <a:pt x="333624" y="397932"/>
                  </a:lnTo>
                  <a:lnTo>
                    <a:pt x="326854" y="394238"/>
                  </a:lnTo>
                  <a:lnTo>
                    <a:pt x="317916" y="391282"/>
                  </a:lnTo>
                  <a:lnTo>
                    <a:pt x="305384" y="388606"/>
                  </a:lnTo>
                  <a:lnTo>
                    <a:pt x="287829" y="385753"/>
                  </a:lnTo>
                  <a:lnTo>
                    <a:pt x="263827" y="382267"/>
                  </a:lnTo>
                  <a:lnTo>
                    <a:pt x="260108" y="381736"/>
                  </a:lnTo>
                  <a:lnTo>
                    <a:pt x="245792" y="376846"/>
                  </a:lnTo>
                  <a:lnTo>
                    <a:pt x="234122" y="373096"/>
                  </a:lnTo>
                  <a:lnTo>
                    <a:pt x="224147" y="370389"/>
                  </a:lnTo>
                  <a:lnTo>
                    <a:pt x="214916" y="368629"/>
                  </a:lnTo>
                  <a:lnTo>
                    <a:pt x="205478" y="367715"/>
                  </a:lnTo>
                  <a:lnTo>
                    <a:pt x="194882" y="367552"/>
                  </a:lnTo>
                  <a:lnTo>
                    <a:pt x="182175" y="368042"/>
                  </a:lnTo>
                  <a:lnTo>
                    <a:pt x="166407" y="369086"/>
                  </a:lnTo>
                  <a:lnTo>
                    <a:pt x="149453" y="370370"/>
                  </a:lnTo>
                  <a:lnTo>
                    <a:pt x="126887" y="373774"/>
                  </a:lnTo>
                  <a:lnTo>
                    <a:pt x="109835" y="376520"/>
                  </a:lnTo>
                  <a:lnTo>
                    <a:pt x="97021" y="378964"/>
                  </a:lnTo>
                  <a:lnTo>
                    <a:pt x="87170" y="381464"/>
                  </a:lnTo>
                  <a:lnTo>
                    <a:pt x="79007" y="384377"/>
                  </a:lnTo>
                  <a:lnTo>
                    <a:pt x="71256" y="388061"/>
                  </a:lnTo>
                  <a:lnTo>
                    <a:pt x="62643" y="392873"/>
                  </a:lnTo>
                  <a:lnTo>
                    <a:pt x="56692" y="396354"/>
                  </a:lnTo>
                  <a:lnTo>
                    <a:pt x="22517" y="409359"/>
                  </a:lnTo>
                  <a:lnTo>
                    <a:pt x="0" y="409359"/>
                  </a:lnTo>
                </a:path>
              </a:pathLst>
            </a:custGeom>
            <a:ln w="12699">
              <a:solidFill>
                <a:srgbClr val="939597"/>
              </a:solidFill>
            </a:ln>
          </p:spPr>
          <p:txBody>
            <a:bodyPr wrap="square" lIns="0" tIns="0" rIns="0" bIns="0" rtlCol="0">
              <a:noAutofit/>
            </a:bodyPr>
            <a:lstStyle/>
            <a:p>
              <a:endParaRPr/>
            </a:p>
          </p:txBody>
        </p:sp>
        <p:sp>
          <p:nvSpPr>
            <p:cNvPr id="22" name="object 22"/>
            <p:cNvSpPr/>
            <p:nvPr/>
          </p:nvSpPr>
          <p:spPr>
            <a:xfrm>
              <a:off x="1128895" y="1715017"/>
              <a:ext cx="11391" cy="397968"/>
            </a:xfrm>
            <a:custGeom>
              <a:avLst/>
              <a:gdLst/>
              <a:ahLst/>
              <a:cxnLst/>
              <a:rect l="l" t="t" r="r" b="b"/>
              <a:pathLst>
                <a:path w="11391" h="397968">
                  <a:moveTo>
                    <a:pt x="0" y="9729"/>
                  </a:moveTo>
                  <a:lnTo>
                    <a:pt x="2106" y="4777"/>
                  </a:lnTo>
                  <a:lnTo>
                    <a:pt x="3814" y="1371"/>
                  </a:lnTo>
                  <a:lnTo>
                    <a:pt x="5163" y="0"/>
                  </a:lnTo>
                  <a:lnTo>
                    <a:pt x="6197" y="1149"/>
                  </a:lnTo>
                  <a:lnTo>
                    <a:pt x="7486" y="12961"/>
                  </a:lnTo>
                  <a:lnTo>
                    <a:pt x="8017" y="40708"/>
                  </a:lnTo>
                  <a:lnTo>
                    <a:pt x="8104" y="61775"/>
                  </a:lnTo>
                  <a:lnTo>
                    <a:pt x="8127" y="88288"/>
                  </a:lnTo>
                  <a:lnTo>
                    <a:pt x="8128" y="103950"/>
                  </a:lnTo>
                  <a:lnTo>
                    <a:pt x="8128" y="352489"/>
                  </a:lnTo>
                  <a:lnTo>
                    <a:pt x="11391" y="397968"/>
                  </a:lnTo>
                </a:path>
              </a:pathLst>
            </a:custGeom>
            <a:ln w="12699">
              <a:solidFill>
                <a:srgbClr val="939597"/>
              </a:solidFill>
            </a:ln>
          </p:spPr>
          <p:txBody>
            <a:bodyPr wrap="square" lIns="0" tIns="0" rIns="0" bIns="0" rtlCol="0">
              <a:noAutofit/>
            </a:bodyPr>
            <a:lstStyle/>
            <a:p>
              <a:endParaRPr/>
            </a:p>
          </p:txBody>
        </p:sp>
        <p:sp>
          <p:nvSpPr>
            <p:cNvPr id="23" name="object 23"/>
            <p:cNvSpPr/>
            <p:nvPr/>
          </p:nvSpPr>
          <p:spPr>
            <a:xfrm>
              <a:off x="1134584" y="1724988"/>
              <a:ext cx="36614" cy="430237"/>
            </a:xfrm>
            <a:custGeom>
              <a:avLst/>
              <a:gdLst/>
              <a:ahLst/>
              <a:cxnLst/>
              <a:rect l="l" t="t" r="r" b="b"/>
              <a:pathLst>
                <a:path w="36614" h="430237">
                  <a:moveTo>
                    <a:pt x="0" y="0"/>
                  </a:moveTo>
                  <a:lnTo>
                    <a:pt x="23596" y="20878"/>
                  </a:lnTo>
                  <a:lnTo>
                    <a:pt x="36614" y="430237"/>
                  </a:lnTo>
                </a:path>
              </a:pathLst>
            </a:custGeom>
            <a:ln w="12700">
              <a:solidFill>
                <a:srgbClr val="939597"/>
              </a:solidFill>
            </a:ln>
          </p:spPr>
          <p:txBody>
            <a:bodyPr wrap="square" lIns="0" tIns="0" rIns="0" bIns="0" rtlCol="0">
              <a:noAutofit/>
            </a:bodyPr>
            <a:lstStyle/>
            <a:p>
              <a:endParaRPr/>
            </a:p>
          </p:txBody>
        </p:sp>
        <p:sp>
          <p:nvSpPr>
            <p:cNvPr id="24" name="object 24"/>
            <p:cNvSpPr/>
            <p:nvPr/>
          </p:nvSpPr>
          <p:spPr>
            <a:xfrm>
              <a:off x="481182" y="1704999"/>
              <a:ext cx="335241" cy="455091"/>
            </a:xfrm>
            <a:custGeom>
              <a:avLst/>
              <a:gdLst/>
              <a:ahLst/>
              <a:cxnLst/>
              <a:rect l="l" t="t" r="r" b="b"/>
              <a:pathLst>
                <a:path w="335241" h="455091">
                  <a:moveTo>
                    <a:pt x="47193" y="0"/>
                  </a:moveTo>
                  <a:lnTo>
                    <a:pt x="29286" y="18478"/>
                  </a:lnTo>
                  <a:lnTo>
                    <a:pt x="29286" y="407987"/>
                  </a:lnTo>
                  <a:lnTo>
                    <a:pt x="39929" y="402459"/>
                  </a:lnTo>
                  <a:lnTo>
                    <a:pt x="48719" y="398285"/>
                  </a:lnTo>
                  <a:lnTo>
                    <a:pt x="56895" y="395191"/>
                  </a:lnTo>
                  <a:lnTo>
                    <a:pt x="65701" y="392904"/>
                  </a:lnTo>
                  <a:lnTo>
                    <a:pt x="76379" y="391150"/>
                  </a:lnTo>
                  <a:lnTo>
                    <a:pt x="90170" y="389657"/>
                  </a:lnTo>
                  <a:lnTo>
                    <a:pt x="108316" y="388151"/>
                  </a:lnTo>
                  <a:lnTo>
                    <a:pt x="125298" y="386867"/>
                  </a:lnTo>
                  <a:lnTo>
                    <a:pt x="138685" y="383029"/>
                  </a:lnTo>
                  <a:lnTo>
                    <a:pt x="149906" y="380063"/>
                  </a:lnTo>
                  <a:lnTo>
                    <a:pt x="159649" y="378014"/>
                  </a:lnTo>
                  <a:lnTo>
                    <a:pt x="168603" y="376926"/>
                  </a:lnTo>
                  <a:lnTo>
                    <a:pt x="177457" y="376843"/>
                  </a:lnTo>
                  <a:lnTo>
                    <a:pt x="186899" y="377811"/>
                  </a:lnTo>
                  <a:lnTo>
                    <a:pt x="197617" y="379875"/>
                  </a:lnTo>
                  <a:lnTo>
                    <a:pt x="210302" y="383078"/>
                  </a:lnTo>
                  <a:lnTo>
                    <a:pt x="225641" y="387465"/>
                  </a:lnTo>
                  <a:lnTo>
                    <a:pt x="244322" y="393082"/>
                  </a:lnTo>
                  <a:lnTo>
                    <a:pt x="250621" y="394995"/>
                  </a:lnTo>
                  <a:lnTo>
                    <a:pt x="275465" y="405278"/>
                  </a:lnTo>
                  <a:lnTo>
                    <a:pt x="294223" y="413294"/>
                  </a:lnTo>
                  <a:lnTo>
                    <a:pt x="307902" y="419701"/>
                  </a:lnTo>
                  <a:lnTo>
                    <a:pt x="317511" y="425157"/>
                  </a:lnTo>
                  <a:lnTo>
                    <a:pt x="324058" y="430320"/>
                  </a:lnTo>
                  <a:lnTo>
                    <a:pt x="328550" y="435847"/>
                  </a:lnTo>
                  <a:lnTo>
                    <a:pt x="331995" y="442397"/>
                  </a:lnTo>
                  <a:lnTo>
                    <a:pt x="335241" y="450227"/>
                  </a:lnTo>
                  <a:lnTo>
                    <a:pt x="320598" y="450227"/>
                  </a:lnTo>
                  <a:lnTo>
                    <a:pt x="310854" y="445143"/>
                  </a:lnTo>
                  <a:lnTo>
                    <a:pt x="302647" y="441096"/>
                  </a:lnTo>
                  <a:lnTo>
                    <a:pt x="294979" y="437790"/>
                  </a:lnTo>
                  <a:lnTo>
                    <a:pt x="286851" y="434929"/>
                  </a:lnTo>
                  <a:lnTo>
                    <a:pt x="277266" y="432217"/>
                  </a:lnTo>
                  <a:lnTo>
                    <a:pt x="265223" y="429359"/>
                  </a:lnTo>
                  <a:lnTo>
                    <a:pt x="249726" y="426057"/>
                  </a:lnTo>
                  <a:lnTo>
                    <a:pt x="229774" y="422017"/>
                  </a:lnTo>
                  <a:lnTo>
                    <a:pt x="216446" y="419354"/>
                  </a:lnTo>
                  <a:lnTo>
                    <a:pt x="198746" y="414617"/>
                  </a:lnTo>
                  <a:lnTo>
                    <a:pt x="184470" y="411026"/>
                  </a:lnTo>
                  <a:lnTo>
                    <a:pt x="172743" y="408570"/>
                  </a:lnTo>
                  <a:lnTo>
                    <a:pt x="162692" y="407234"/>
                  </a:lnTo>
                  <a:lnTo>
                    <a:pt x="153444" y="407007"/>
                  </a:lnTo>
                  <a:lnTo>
                    <a:pt x="144123" y="407876"/>
                  </a:lnTo>
                  <a:lnTo>
                    <a:pt x="133857" y="409828"/>
                  </a:lnTo>
                  <a:lnTo>
                    <a:pt x="121771" y="412850"/>
                  </a:lnTo>
                  <a:lnTo>
                    <a:pt x="106992" y="416931"/>
                  </a:lnTo>
                  <a:lnTo>
                    <a:pt x="73600" y="426996"/>
                  </a:lnTo>
                  <a:lnTo>
                    <a:pt x="50731" y="433983"/>
                  </a:lnTo>
                  <a:lnTo>
                    <a:pt x="34381" y="439091"/>
                  </a:lnTo>
                  <a:lnTo>
                    <a:pt x="23383" y="442721"/>
                  </a:lnTo>
                  <a:lnTo>
                    <a:pt x="16571" y="445275"/>
                  </a:lnTo>
                  <a:lnTo>
                    <a:pt x="10840" y="448759"/>
                  </a:lnTo>
                  <a:lnTo>
                    <a:pt x="6502" y="455091"/>
                  </a:lnTo>
                  <a:lnTo>
                    <a:pt x="0" y="440474"/>
                  </a:lnTo>
                  <a:lnTo>
                    <a:pt x="0" y="321894"/>
                  </a:lnTo>
                  <a:lnTo>
                    <a:pt x="0" y="156197"/>
                  </a:lnTo>
                  <a:lnTo>
                    <a:pt x="0" y="34366"/>
                  </a:lnTo>
                  <a:lnTo>
                    <a:pt x="21145" y="18478"/>
                  </a:lnTo>
                </a:path>
              </a:pathLst>
            </a:custGeom>
            <a:ln w="12700">
              <a:solidFill>
                <a:srgbClr val="939597"/>
              </a:solidFill>
            </a:ln>
          </p:spPr>
          <p:txBody>
            <a:bodyPr wrap="square" lIns="0" tIns="0" rIns="0" bIns="0" rtlCol="0">
              <a:noAutofit/>
            </a:bodyPr>
            <a:lstStyle/>
            <a:p>
              <a:endParaRPr/>
            </a:p>
          </p:txBody>
        </p:sp>
        <p:sp>
          <p:nvSpPr>
            <p:cNvPr id="25" name="object 25"/>
            <p:cNvSpPr/>
            <p:nvPr/>
          </p:nvSpPr>
          <p:spPr>
            <a:xfrm>
              <a:off x="490948" y="2112986"/>
              <a:ext cx="19519" cy="42240"/>
            </a:xfrm>
            <a:custGeom>
              <a:avLst/>
              <a:gdLst/>
              <a:ahLst/>
              <a:cxnLst/>
              <a:rect l="l" t="t" r="r" b="b"/>
              <a:pathLst>
                <a:path w="19519" h="42240">
                  <a:moveTo>
                    <a:pt x="19519" y="0"/>
                  </a:moveTo>
                  <a:lnTo>
                    <a:pt x="0" y="42240"/>
                  </a:lnTo>
                </a:path>
              </a:pathLst>
            </a:custGeom>
            <a:ln w="12700">
              <a:solidFill>
                <a:srgbClr val="939597"/>
              </a:solidFill>
            </a:ln>
          </p:spPr>
          <p:txBody>
            <a:bodyPr wrap="square" lIns="0" tIns="0" rIns="0" bIns="0" rtlCol="0">
              <a:noAutofit/>
            </a:bodyPr>
            <a:lstStyle/>
            <a:p>
              <a:endParaRPr/>
            </a:p>
          </p:txBody>
        </p:sp>
        <p:sp>
          <p:nvSpPr>
            <p:cNvPr id="26" name="object 26"/>
            <p:cNvSpPr/>
            <p:nvPr/>
          </p:nvSpPr>
          <p:spPr>
            <a:xfrm>
              <a:off x="102702" y="7486150"/>
              <a:ext cx="359994" cy="359994"/>
            </a:xfrm>
            <a:custGeom>
              <a:avLst/>
              <a:gdLst/>
              <a:ahLst/>
              <a:cxnLst/>
              <a:rect l="l" t="t" r="r" b="b"/>
              <a:pathLst>
                <a:path w="359994" h="359994">
                  <a:moveTo>
                    <a:pt x="179997" y="359994"/>
                  </a:moveTo>
                  <a:lnTo>
                    <a:pt x="194760" y="359397"/>
                  </a:lnTo>
                  <a:lnTo>
                    <a:pt x="209195" y="357638"/>
                  </a:lnTo>
                  <a:lnTo>
                    <a:pt x="223254" y="354763"/>
                  </a:lnTo>
                  <a:lnTo>
                    <a:pt x="236892" y="350818"/>
                  </a:lnTo>
                  <a:lnTo>
                    <a:pt x="250062" y="345849"/>
                  </a:lnTo>
                  <a:lnTo>
                    <a:pt x="262718" y="339904"/>
                  </a:lnTo>
                  <a:lnTo>
                    <a:pt x="274814" y="333027"/>
                  </a:lnTo>
                  <a:lnTo>
                    <a:pt x="286303" y="325266"/>
                  </a:lnTo>
                  <a:lnTo>
                    <a:pt x="297139" y="316667"/>
                  </a:lnTo>
                  <a:lnTo>
                    <a:pt x="307276" y="307276"/>
                  </a:lnTo>
                  <a:lnTo>
                    <a:pt x="316667" y="297139"/>
                  </a:lnTo>
                  <a:lnTo>
                    <a:pt x="325266" y="286303"/>
                  </a:lnTo>
                  <a:lnTo>
                    <a:pt x="333027" y="274814"/>
                  </a:lnTo>
                  <a:lnTo>
                    <a:pt x="339904" y="262718"/>
                  </a:lnTo>
                  <a:lnTo>
                    <a:pt x="345849" y="250062"/>
                  </a:lnTo>
                  <a:lnTo>
                    <a:pt x="350818" y="236892"/>
                  </a:lnTo>
                  <a:lnTo>
                    <a:pt x="354763" y="223254"/>
                  </a:lnTo>
                  <a:lnTo>
                    <a:pt x="357638" y="209195"/>
                  </a:lnTo>
                  <a:lnTo>
                    <a:pt x="359397" y="194760"/>
                  </a:lnTo>
                  <a:lnTo>
                    <a:pt x="359994" y="179997"/>
                  </a:lnTo>
                  <a:lnTo>
                    <a:pt x="359397" y="165233"/>
                  </a:lnTo>
                  <a:lnTo>
                    <a:pt x="357638" y="150799"/>
                  </a:lnTo>
                  <a:lnTo>
                    <a:pt x="354763" y="136739"/>
                  </a:lnTo>
                  <a:lnTo>
                    <a:pt x="350818" y="123101"/>
                  </a:lnTo>
                  <a:lnTo>
                    <a:pt x="345849" y="109931"/>
                  </a:lnTo>
                  <a:lnTo>
                    <a:pt x="339904" y="97275"/>
                  </a:lnTo>
                  <a:lnTo>
                    <a:pt x="333027" y="85179"/>
                  </a:lnTo>
                  <a:lnTo>
                    <a:pt x="325266" y="73690"/>
                  </a:lnTo>
                  <a:lnTo>
                    <a:pt x="316667" y="62854"/>
                  </a:lnTo>
                  <a:lnTo>
                    <a:pt x="307276" y="52717"/>
                  </a:lnTo>
                  <a:lnTo>
                    <a:pt x="297139" y="43326"/>
                  </a:lnTo>
                  <a:lnTo>
                    <a:pt x="286303" y="34727"/>
                  </a:lnTo>
                  <a:lnTo>
                    <a:pt x="274814" y="26966"/>
                  </a:lnTo>
                  <a:lnTo>
                    <a:pt x="262718" y="20089"/>
                  </a:lnTo>
                  <a:lnTo>
                    <a:pt x="250062" y="14144"/>
                  </a:lnTo>
                  <a:lnTo>
                    <a:pt x="236892" y="9175"/>
                  </a:lnTo>
                  <a:lnTo>
                    <a:pt x="223254" y="5230"/>
                  </a:lnTo>
                  <a:lnTo>
                    <a:pt x="209195" y="2355"/>
                  </a:lnTo>
                  <a:lnTo>
                    <a:pt x="194760" y="596"/>
                  </a:lnTo>
                  <a:lnTo>
                    <a:pt x="179997" y="0"/>
                  </a:lnTo>
                  <a:lnTo>
                    <a:pt x="165233" y="596"/>
                  </a:lnTo>
                  <a:lnTo>
                    <a:pt x="150799" y="2355"/>
                  </a:lnTo>
                  <a:lnTo>
                    <a:pt x="136739" y="5230"/>
                  </a:lnTo>
                  <a:lnTo>
                    <a:pt x="123101" y="9175"/>
                  </a:lnTo>
                  <a:lnTo>
                    <a:pt x="109931" y="14144"/>
                  </a:lnTo>
                  <a:lnTo>
                    <a:pt x="97275" y="20089"/>
                  </a:lnTo>
                  <a:lnTo>
                    <a:pt x="85179" y="26966"/>
                  </a:lnTo>
                  <a:lnTo>
                    <a:pt x="73690" y="34727"/>
                  </a:lnTo>
                  <a:lnTo>
                    <a:pt x="62854" y="43326"/>
                  </a:lnTo>
                  <a:lnTo>
                    <a:pt x="52717" y="52717"/>
                  </a:lnTo>
                  <a:lnTo>
                    <a:pt x="43326" y="62854"/>
                  </a:lnTo>
                  <a:lnTo>
                    <a:pt x="34727" y="73690"/>
                  </a:lnTo>
                  <a:lnTo>
                    <a:pt x="26966" y="85179"/>
                  </a:lnTo>
                  <a:lnTo>
                    <a:pt x="20089" y="97275"/>
                  </a:lnTo>
                  <a:lnTo>
                    <a:pt x="14144" y="109931"/>
                  </a:lnTo>
                  <a:lnTo>
                    <a:pt x="9175" y="123101"/>
                  </a:lnTo>
                  <a:lnTo>
                    <a:pt x="5230" y="136739"/>
                  </a:lnTo>
                  <a:lnTo>
                    <a:pt x="2355" y="150799"/>
                  </a:lnTo>
                  <a:lnTo>
                    <a:pt x="596" y="165233"/>
                  </a:lnTo>
                  <a:lnTo>
                    <a:pt x="0" y="179997"/>
                  </a:lnTo>
                  <a:lnTo>
                    <a:pt x="596" y="194760"/>
                  </a:lnTo>
                  <a:lnTo>
                    <a:pt x="2355" y="209195"/>
                  </a:lnTo>
                  <a:lnTo>
                    <a:pt x="5230" y="223254"/>
                  </a:lnTo>
                  <a:lnTo>
                    <a:pt x="9175" y="236892"/>
                  </a:lnTo>
                  <a:lnTo>
                    <a:pt x="14144" y="250062"/>
                  </a:lnTo>
                  <a:lnTo>
                    <a:pt x="20089" y="262718"/>
                  </a:lnTo>
                  <a:lnTo>
                    <a:pt x="26966" y="274814"/>
                  </a:lnTo>
                  <a:lnTo>
                    <a:pt x="34727" y="286303"/>
                  </a:lnTo>
                  <a:lnTo>
                    <a:pt x="43326" y="297139"/>
                  </a:lnTo>
                  <a:lnTo>
                    <a:pt x="52717" y="307276"/>
                  </a:lnTo>
                  <a:lnTo>
                    <a:pt x="62854" y="316667"/>
                  </a:lnTo>
                  <a:lnTo>
                    <a:pt x="73690" y="325266"/>
                  </a:lnTo>
                  <a:lnTo>
                    <a:pt x="85179" y="333027"/>
                  </a:lnTo>
                  <a:lnTo>
                    <a:pt x="97275" y="339904"/>
                  </a:lnTo>
                  <a:lnTo>
                    <a:pt x="109931" y="345849"/>
                  </a:lnTo>
                  <a:lnTo>
                    <a:pt x="123101" y="350818"/>
                  </a:lnTo>
                  <a:lnTo>
                    <a:pt x="136739" y="354763"/>
                  </a:lnTo>
                  <a:lnTo>
                    <a:pt x="150799" y="357638"/>
                  </a:lnTo>
                  <a:lnTo>
                    <a:pt x="165233" y="359397"/>
                  </a:lnTo>
                  <a:lnTo>
                    <a:pt x="179997" y="359994"/>
                  </a:lnTo>
                  <a:close/>
                </a:path>
              </a:pathLst>
            </a:custGeom>
            <a:solidFill>
              <a:srgbClr val="C6EAFB"/>
            </a:solidFill>
          </p:spPr>
          <p:txBody>
            <a:bodyPr wrap="square" lIns="0" tIns="0" rIns="0" bIns="0" rtlCol="0">
              <a:noAutofit/>
            </a:bodyPr>
            <a:lstStyle/>
            <a:p>
              <a:endParaRPr/>
            </a:p>
          </p:txBody>
        </p:sp>
        <p:sp>
          <p:nvSpPr>
            <p:cNvPr id="27" name="object 27"/>
            <p:cNvSpPr/>
            <p:nvPr/>
          </p:nvSpPr>
          <p:spPr>
            <a:xfrm>
              <a:off x="551091" y="2729941"/>
              <a:ext cx="4129493" cy="3353619"/>
            </a:xfrm>
            <a:prstGeom prst="rect">
              <a:avLst/>
            </a:prstGeom>
            <a:blipFill>
              <a:blip r:embed="rId2" cstate="print"/>
              <a:stretch>
                <a:fillRect/>
              </a:stretch>
            </a:blipFill>
          </p:spPr>
          <p:txBody>
            <a:bodyPr wrap="square" lIns="0" tIns="0" rIns="0" bIns="0" rtlCol="0">
              <a:noAutofit/>
            </a:bodyPr>
            <a:lstStyle/>
            <a:p>
              <a:endParaRPr/>
            </a:p>
          </p:txBody>
        </p:sp>
        <p:sp>
          <p:nvSpPr>
            <p:cNvPr id="17" name="object 17"/>
            <p:cNvSpPr/>
            <p:nvPr/>
          </p:nvSpPr>
          <p:spPr>
            <a:xfrm>
              <a:off x="999502" y="282702"/>
              <a:ext cx="71996" cy="971994"/>
            </a:xfrm>
            <a:custGeom>
              <a:avLst/>
              <a:gdLst/>
              <a:ahLst/>
              <a:cxnLst/>
              <a:rect l="l" t="t" r="r" b="b"/>
              <a:pathLst>
                <a:path w="71996" h="971994">
                  <a:moveTo>
                    <a:pt x="0" y="971994"/>
                  </a:moveTo>
                  <a:lnTo>
                    <a:pt x="71996" y="971994"/>
                  </a:lnTo>
                  <a:lnTo>
                    <a:pt x="71996" y="0"/>
                  </a:lnTo>
                  <a:lnTo>
                    <a:pt x="0" y="0"/>
                  </a:lnTo>
                  <a:lnTo>
                    <a:pt x="0" y="971994"/>
                  </a:lnTo>
                  <a:close/>
                </a:path>
              </a:pathLst>
            </a:custGeom>
            <a:solidFill>
              <a:srgbClr val="43C7F4"/>
            </a:solidFill>
          </p:spPr>
          <p:txBody>
            <a:bodyPr wrap="square" lIns="0" tIns="0" rIns="0" bIns="0" rtlCol="0">
              <a:noAutofit/>
            </a:bodyPr>
            <a:lstStyle/>
            <a:p>
              <a:endParaRPr/>
            </a:p>
          </p:txBody>
        </p:sp>
        <p:sp>
          <p:nvSpPr>
            <p:cNvPr id="16" name="object 16"/>
            <p:cNvSpPr/>
            <p:nvPr/>
          </p:nvSpPr>
          <p:spPr>
            <a:xfrm>
              <a:off x="4095494" y="-8"/>
              <a:ext cx="1376502" cy="1332001"/>
            </a:xfrm>
            <a:custGeom>
              <a:avLst/>
              <a:gdLst/>
              <a:ahLst/>
              <a:cxnLst/>
              <a:rect l="l" t="t" r="r" b="b"/>
              <a:pathLst>
                <a:path w="1376502" h="1332001">
                  <a:moveTo>
                    <a:pt x="1376502" y="8"/>
                  </a:moveTo>
                  <a:lnTo>
                    <a:pt x="0" y="8"/>
                  </a:lnTo>
                  <a:lnTo>
                    <a:pt x="0" y="216001"/>
                  </a:lnTo>
                  <a:lnTo>
                    <a:pt x="1115999" y="216001"/>
                  </a:lnTo>
                  <a:lnTo>
                    <a:pt x="1115999" y="1332001"/>
                  </a:lnTo>
                  <a:lnTo>
                    <a:pt x="1376489" y="1332001"/>
                  </a:lnTo>
                  <a:lnTo>
                    <a:pt x="1376502" y="8"/>
                  </a:lnTo>
                  <a:close/>
                </a:path>
              </a:pathLst>
            </a:custGeom>
            <a:solidFill>
              <a:srgbClr val="AAE0F9"/>
            </a:solidFill>
          </p:spPr>
          <p:txBody>
            <a:bodyPr wrap="square" lIns="0" tIns="0" rIns="0" bIns="0" rtlCol="0">
              <a:noAutofit/>
            </a:bodyPr>
            <a:lstStyle/>
            <a:p>
              <a:endParaRPr/>
            </a:p>
          </p:txBody>
        </p:sp>
        <p:sp>
          <p:nvSpPr>
            <p:cNvPr id="15" name="object 15"/>
            <p:cNvSpPr txBox="1"/>
            <p:nvPr/>
          </p:nvSpPr>
          <p:spPr>
            <a:xfrm>
              <a:off x="1168100" y="263578"/>
              <a:ext cx="1416350" cy="164640"/>
            </a:xfrm>
            <a:prstGeom prst="rect">
              <a:avLst/>
            </a:prstGeom>
          </p:spPr>
          <p:txBody>
            <a:bodyPr wrap="square" lIns="0" tIns="7239" rIns="0" bIns="0" rtlCol="0">
              <a:noAutofit/>
            </a:bodyPr>
            <a:lstStyle/>
            <a:p>
              <a:pPr marL="12700">
                <a:lnSpc>
                  <a:spcPts val="1140"/>
                </a:lnSpc>
              </a:pPr>
              <a:r>
                <a:rPr lang="es-ES" sz="1000" dirty="0">
                  <a:solidFill>
                    <a:srgbClr val="00ADEF"/>
                  </a:solidFill>
                  <a:latin typeface="Malgun Gothic"/>
                  <a:cs typeface="Malgun Gothic"/>
                </a:rPr>
                <a:t>Practica la vida de fe</a:t>
              </a:r>
              <a:endParaRPr lang="es-ES" sz="1000" dirty="0">
                <a:latin typeface="Malgun Gothic"/>
                <a:cs typeface="Malgun Gothic"/>
              </a:endParaRPr>
            </a:p>
          </p:txBody>
        </p:sp>
        <p:sp>
          <p:nvSpPr>
            <p:cNvPr id="14" name="object 14"/>
            <p:cNvSpPr txBox="1"/>
            <p:nvPr/>
          </p:nvSpPr>
          <p:spPr>
            <a:xfrm>
              <a:off x="1142700" y="560717"/>
              <a:ext cx="3727750" cy="690369"/>
            </a:xfrm>
            <a:prstGeom prst="rect">
              <a:avLst/>
            </a:prstGeom>
          </p:spPr>
          <p:txBody>
            <a:bodyPr wrap="square" lIns="0" tIns="15843" rIns="0" bIns="0" rtlCol="0">
              <a:noAutofit/>
            </a:bodyPr>
            <a:lstStyle/>
            <a:p>
              <a:pPr marL="12700" marR="17145">
                <a:lnSpc>
                  <a:spcPts val="2495"/>
                </a:lnSpc>
              </a:pPr>
              <a:r>
                <a:rPr lang="es-ES" sz="2400" dirty="0">
                  <a:latin typeface="Times New Roman" panose="02020603050405020304" pitchFamily="18" charset="0"/>
                  <a:cs typeface="Times New Roman" panose="02020603050405020304" pitchFamily="18" charset="0"/>
                </a:rPr>
                <a:t>Honra a tu padre y a tu madre</a:t>
              </a:r>
              <a:endParaRPr sz="2400" dirty="0">
                <a:latin typeface="Times New Roman" panose="02020603050405020304" pitchFamily="18" charset="0"/>
                <a:cs typeface="Times New Roman" panose="02020603050405020304" pitchFamily="18" charset="0"/>
              </a:endParaRPr>
            </a:p>
            <a:p>
              <a:pPr marL="25400" marR="17145">
                <a:lnSpc>
                  <a:spcPct val="143312"/>
                </a:lnSpc>
                <a:spcBef>
                  <a:spcPts val="125"/>
                </a:spcBef>
              </a:pPr>
              <a:r>
                <a:rPr lang="es-ES" sz="900" dirty="0">
                  <a:latin typeface="Malgun Gothic"/>
                  <a:cs typeface="Malgun Gothic"/>
                </a:rPr>
                <a:t>Pr</a:t>
              </a:r>
              <a:r>
                <a:rPr sz="900" dirty="0">
                  <a:latin typeface="Malgun Gothic"/>
                  <a:cs typeface="Malgun Gothic"/>
                </a:rPr>
                <a:t> 23:22~26, </a:t>
              </a:r>
              <a:r>
                <a:rPr lang="es-ES" sz="900" dirty="0">
                  <a:latin typeface="Malgun Gothic"/>
                  <a:cs typeface="Malgun Gothic"/>
                </a:rPr>
                <a:t>Ef</a:t>
              </a:r>
              <a:r>
                <a:rPr sz="900" dirty="0">
                  <a:latin typeface="Malgun Gothic"/>
                  <a:cs typeface="Malgun Gothic"/>
                </a:rPr>
                <a:t> 6:1~3</a:t>
              </a:r>
              <a:endParaRPr lang="es-ES" sz="900" dirty="0">
                <a:latin typeface="Malgun Gothic"/>
                <a:cs typeface="Malgun Gothic"/>
              </a:endParaRPr>
            </a:p>
          </p:txBody>
        </p:sp>
        <p:sp>
          <p:nvSpPr>
            <p:cNvPr id="12" name="object 12"/>
            <p:cNvSpPr txBox="1"/>
            <p:nvPr/>
          </p:nvSpPr>
          <p:spPr>
            <a:xfrm>
              <a:off x="1286158" y="1638300"/>
              <a:ext cx="3279491" cy="132885"/>
            </a:xfrm>
            <a:prstGeom prst="rect">
              <a:avLst/>
            </a:prstGeom>
          </p:spPr>
          <p:txBody>
            <a:bodyPr wrap="square" lIns="0" tIns="6635" rIns="0" bIns="0" rtlCol="0">
              <a:noAutofit/>
            </a:bodyPr>
            <a:lstStyle/>
            <a:p>
              <a:pPr marL="12700" algn="just"/>
              <a:r>
                <a:rPr lang="es-ES" sz="900" dirty="0">
                  <a:latin typeface="Malgun Gothic"/>
                  <a:cs typeface="Malgun Gothic"/>
                </a:rPr>
                <a:t>1. Saber que honrar y obedecer a los padres es el deber de los hijos.</a:t>
              </a:r>
            </a:p>
          </p:txBody>
        </p:sp>
        <p:sp>
          <p:nvSpPr>
            <p:cNvPr id="9" name="object 9"/>
            <p:cNvSpPr txBox="1"/>
            <p:nvPr/>
          </p:nvSpPr>
          <p:spPr>
            <a:xfrm>
              <a:off x="1286159" y="1937123"/>
              <a:ext cx="3279490" cy="129819"/>
            </a:xfrm>
            <a:prstGeom prst="rect">
              <a:avLst/>
            </a:prstGeom>
          </p:spPr>
          <p:txBody>
            <a:bodyPr wrap="square" lIns="0" tIns="6635" rIns="0" bIns="0" rtlCol="0">
              <a:noAutofit/>
            </a:bodyPr>
            <a:lstStyle/>
            <a:p>
              <a:pPr marL="12700" algn="just"/>
              <a:r>
                <a:rPr lang="es-ES" sz="900" dirty="0">
                  <a:latin typeface="Malgun Gothic"/>
                  <a:cs typeface="Malgun Gothic"/>
                </a:rPr>
                <a:t>2. Conocer las bendiciones que Dios ha prometido a quienes honran a sus padres.</a:t>
              </a:r>
            </a:p>
          </p:txBody>
        </p:sp>
        <p:sp>
          <p:nvSpPr>
            <p:cNvPr id="4" name="object 4"/>
            <p:cNvSpPr txBox="1"/>
            <p:nvPr/>
          </p:nvSpPr>
          <p:spPr>
            <a:xfrm>
              <a:off x="171999" y="7603145"/>
              <a:ext cx="171450" cy="152400"/>
            </a:xfrm>
            <a:prstGeom prst="rect">
              <a:avLst/>
            </a:prstGeom>
          </p:spPr>
          <p:txBody>
            <a:bodyPr wrap="square" lIns="0" tIns="6762" rIns="0" bIns="0" rtlCol="0">
              <a:noAutofit/>
            </a:bodyPr>
            <a:lstStyle/>
            <a:p>
              <a:pPr marL="12700">
                <a:lnSpc>
                  <a:spcPts val="1065"/>
                </a:lnSpc>
              </a:pPr>
              <a:r>
                <a:rPr sz="1000" dirty="0">
                  <a:latin typeface="Times New Roman"/>
                  <a:cs typeface="Times New Roman"/>
                </a:rPr>
                <a:t>44</a:t>
              </a:r>
              <a:endParaRPr sz="1000">
                <a:latin typeface="Times New Roman"/>
                <a:cs typeface="Times New Roman"/>
              </a:endParaRPr>
            </a:p>
          </p:txBody>
        </p:sp>
        <p:sp>
          <p:nvSpPr>
            <p:cNvPr id="2" name="object 2"/>
            <p:cNvSpPr txBox="1"/>
            <p:nvPr/>
          </p:nvSpPr>
          <p:spPr>
            <a:xfrm>
              <a:off x="999502" y="282702"/>
              <a:ext cx="71996" cy="971994"/>
            </a:xfrm>
            <a:prstGeom prst="rect">
              <a:avLst/>
            </a:prstGeom>
          </p:spPr>
          <p:txBody>
            <a:bodyPr wrap="square" lIns="0" tIns="0" rIns="0" bIns="0" rtlCol="0">
              <a:noAutofit/>
            </a:bodyPr>
            <a:lstStyle/>
            <a:p>
              <a:pPr marL="25400">
                <a:lnSpc>
                  <a:spcPts val="1000"/>
                </a:lnSpc>
              </a:pPr>
              <a:endParaRPr sz="1000"/>
            </a:p>
          </p:txBody>
        </p:sp>
        <p:sp>
          <p:nvSpPr>
            <p:cNvPr id="32" name="object 3">
              <a:extLst>
                <a:ext uri="{FF2B5EF4-FFF2-40B4-BE49-F238E27FC236}">
                  <a16:creationId xmlns:a16="http://schemas.microsoft.com/office/drawing/2014/main" id="{412341C1-AFF4-4D6D-859E-D6BA448FA858}"/>
                </a:ext>
              </a:extLst>
            </p:cNvPr>
            <p:cNvSpPr txBox="1"/>
            <p:nvPr/>
          </p:nvSpPr>
          <p:spPr>
            <a:xfrm>
              <a:off x="264858" y="446265"/>
              <a:ext cx="756679" cy="667511"/>
            </a:xfrm>
            <a:prstGeom prst="rect">
              <a:avLst/>
            </a:prstGeom>
          </p:spPr>
          <p:txBody>
            <a:bodyPr wrap="square" lIns="0" tIns="33369" rIns="0" bIns="0" rtlCol="0">
              <a:noAutofit/>
            </a:bodyPr>
            <a:lstStyle/>
            <a:p>
              <a:pPr>
                <a:lnSpc>
                  <a:spcPts val="5255"/>
                </a:lnSpc>
              </a:pPr>
              <a:r>
                <a:rPr sz="6600" b="1" spc="-818" dirty="0">
                  <a:latin typeface="Times New Roman"/>
                  <a:cs typeface="Times New Roman"/>
                </a:rPr>
                <a:t>18</a:t>
              </a:r>
              <a:endParaRPr sz="6600" dirty="0">
                <a:latin typeface="Times New Roman"/>
                <a:cs typeface="Times New Roman"/>
              </a:endParaRPr>
            </a:p>
          </p:txBody>
        </p:sp>
        <p:sp>
          <p:nvSpPr>
            <p:cNvPr id="33" name="object 16">
              <a:extLst>
                <a:ext uri="{FF2B5EF4-FFF2-40B4-BE49-F238E27FC236}">
                  <a16:creationId xmlns:a16="http://schemas.microsoft.com/office/drawing/2014/main" id="{D943DFAA-1214-42D1-BA7E-969C4E804EDC}"/>
                </a:ext>
              </a:extLst>
            </p:cNvPr>
            <p:cNvSpPr txBox="1"/>
            <p:nvPr/>
          </p:nvSpPr>
          <p:spPr>
            <a:xfrm>
              <a:off x="531815" y="1485018"/>
              <a:ext cx="597929" cy="604663"/>
            </a:xfrm>
            <a:prstGeom prst="rect">
              <a:avLst/>
            </a:prstGeom>
          </p:spPr>
          <p:txBody>
            <a:bodyPr wrap="square" lIns="0" tIns="8445" rIns="0" bIns="0" rtlCol="0">
              <a:noAutofit/>
            </a:bodyPr>
            <a:lstStyle/>
            <a:p>
              <a:pPr marL="12700" marR="16864">
                <a:lnSpc>
                  <a:spcPts val="1330"/>
                </a:lnSpc>
              </a:pPr>
              <a:r>
                <a:rPr lang="es-ES" sz="800" dirty="0">
                  <a:solidFill>
                    <a:srgbClr val="00ADEF"/>
                  </a:solidFill>
                  <a:latin typeface="Times New Roman"/>
                  <a:cs typeface="Times New Roman"/>
                </a:rPr>
                <a:t>Hoy aprender</a:t>
              </a:r>
              <a:endParaRPr sz="100" dirty="0">
                <a:latin typeface="Times New Roman"/>
                <a:cs typeface="Times New Roman"/>
              </a:endParaRPr>
            </a:p>
          </p:txBody>
        </p:sp>
        <p:sp>
          <p:nvSpPr>
            <p:cNvPr id="34" name="object 11">
              <a:extLst>
                <a:ext uri="{FF2B5EF4-FFF2-40B4-BE49-F238E27FC236}">
                  <a16:creationId xmlns:a16="http://schemas.microsoft.com/office/drawing/2014/main" id="{F94A9279-4FE9-4C6A-83CD-7B9E867EE33B}"/>
                </a:ext>
              </a:extLst>
            </p:cNvPr>
            <p:cNvSpPr txBox="1"/>
            <p:nvPr/>
          </p:nvSpPr>
          <p:spPr>
            <a:xfrm>
              <a:off x="515282" y="1734081"/>
              <a:ext cx="657631" cy="279400"/>
            </a:xfrm>
            <a:prstGeom prst="rect">
              <a:avLst/>
            </a:prstGeom>
          </p:spPr>
          <p:txBody>
            <a:bodyPr wrap="square" lIns="0" tIns="13747" rIns="0" bIns="0" rtlCol="0">
              <a:noAutofit/>
            </a:bodyPr>
            <a:lstStyle/>
            <a:p>
              <a:pPr marL="12700">
                <a:lnSpc>
                  <a:spcPts val="2165"/>
                </a:lnSpc>
              </a:pPr>
              <a:r>
                <a:rPr lang="es-ES" sz="1400" b="1" dirty="0">
                  <a:solidFill>
                    <a:srgbClr val="00ADEF"/>
                  </a:solidFill>
                  <a:latin typeface="Times New Roman"/>
                  <a:cs typeface="Times New Roman"/>
                </a:rPr>
                <a:t>Palabra</a:t>
              </a:r>
              <a:endParaRPr sz="1000" dirty="0">
                <a:latin typeface="Times New Roman"/>
                <a:cs typeface="Times New Roman"/>
              </a:endParaRPr>
            </a:p>
          </p:txBody>
        </p:sp>
        <p:pic>
          <p:nvPicPr>
            <p:cNvPr id="37" name="그림 36">
              <a:extLst>
                <a:ext uri="{FF2B5EF4-FFF2-40B4-BE49-F238E27FC236}">
                  <a16:creationId xmlns:a16="http://schemas.microsoft.com/office/drawing/2014/main" id="{FC123793-DC19-4B16-AFF6-6494AB70DF22}"/>
                </a:ext>
              </a:extLst>
            </p:cNvPr>
            <p:cNvPicPr>
              <a:picLocks noChangeAspect="1"/>
            </p:cNvPicPr>
            <p:nvPr/>
          </p:nvPicPr>
          <p:blipFill>
            <a:blip r:embed="rId3"/>
            <a:stretch>
              <a:fillRect/>
            </a:stretch>
          </p:blipFill>
          <p:spPr>
            <a:xfrm>
              <a:off x="446299" y="6541520"/>
              <a:ext cx="4581102" cy="506981"/>
            </a:xfrm>
            <a:prstGeom prst="rect">
              <a:avLst/>
            </a:prstGeom>
          </p:spPr>
        </p:pic>
      </p:gr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그룹 1">
            <a:extLst>
              <a:ext uri="{FF2B5EF4-FFF2-40B4-BE49-F238E27FC236}">
                <a16:creationId xmlns:a16="http://schemas.microsoft.com/office/drawing/2014/main" id="{9ADE0425-A298-4104-AD47-3110988EBFD8}"/>
              </a:ext>
            </a:extLst>
          </p:cNvPr>
          <p:cNvGrpSpPr/>
          <p:nvPr/>
        </p:nvGrpSpPr>
        <p:grpSpPr>
          <a:xfrm>
            <a:off x="1" y="47951"/>
            <a:ext cx="5468592" cy="7896533"/>
            <a:chOff x="0" y="0"/>
            <a:chExt cx="5684291" cy="8207997"/>
          </a:xfrm>
        </p:grpSpPr>
        <p:sp>
          <p:nvSpPr>
            <p:cNvPr id="9" name="object 9"/>
            <p:cNvSpPr/>
            <p:nvPr/>
          </p:nvSpPr>
          <p:spPr>
            <a:xfrm>
              <a:off x="0" y="0"/>
              <a:ext cx="5459298" cy="8207997"/>
            </a:xfrm>
            <a:custGeom>
              <a:avLst/>
              <a:gdLst/>
              <a:ahLst/>
              <a:cxnLst/>
              <a:rect l="l" t="t" r="r" b="b"/>
              <a:pathLst>
                <a:path w="5459298" h="8207997">
                  <a:moveTo>
                    <a:pt x="0" y="8207997"/>
                  </a:moveTo>
                  <a:lnTo>
                    <a:pt x="5459298" y="8207997"/>
                  </a:lnTo>
                  <a:lnTo>
                    <a:pt x="5459298" y="0"/>
                  </a:lnTo>
                  <a:lnTo>
                    <a:pt x="0" y="0"/>
                  </a:lnTo>
                  <a:lnTo>
                    <a:pt x="0" y="8207997"/>
                  </a:lnTo>
                  <a:close/>
                </a:path>
              </a:pathLst>
            </a:custGeom>
            <a:solidFill>
              <a:srgbClr val="C7E9FA"/>
            </a:solidFill>
          </p:spPr>
          <p:txBody>
            <a:bodyPr wrap="square" lIns="0" tIns="0" rIns="0" bIns="0" rtlCol="0">
              <a:noAutofit/>
            </a:bodyPr>
            <a:lstStyle/>
            <a:p>
              <a:endParaRPr sz="1732"/>
            </a:p>
          </p:txBody>
        </p:sp>
        <p:sp>
          <p:nvSpPr>
            <p:cNvPr id="10" name="object 10"/>
            <p:cNvSpPr/>
            <p:nvPr/>
          </p:nvSpPr>
          <p:spPr>
            <a:xfrm>
              <a:off x="487599" y="428297"/>
              <a:ext cx="4823993" cy="7344003"/>
            </a:xfrm>
            <a:custGeom>
              <a:avLst/>
              <a:gdLst/>
              <a:ahLst/>
              <a:cxnLst/>
              <a:rect l="l" t="t" r="r" b="b"/>
              <a:pathLst>
                <a:path w="4823993" h="7344003">
                  <a:moveTo>
                    <a:pt x="152400" y="0"/>
                  </a:moveTo>
                  <a:lnTo>
                    <a:pt x="152400" y="101600"/>
                  </a:lnTo>
                  <a:lnTo>
                    <a:pt x="101600" y="101600"/>
                  </a:lnTo>
                  <a:lnTo>
                    <a:pt x="101600" y="152400"/>
                  </a:lnTo>
                  <a:lnTo>
                    <a:pt x="0" y="152400"/>
                  </a:lnTo>
                  <a:lnTo>
                    <a:pt x="0" y="7191603"/>
                  </a:lnTo>
                  <a:lnTo>
                    <a:pt x="101600" y="7191603"/>
                  </a:lnTo>
                  <a:lnTo>
                    <a:pt x="101600" y="7242403"/>
                  </a:lnTo>
                  <a:lnTo>
                    <a:pt x="152400" y="7242403"/>
                  </a:lnTo>
                  <a:lnTo>
                    <a:pt x="152400" y="7344003"/>
                  </a:lnTo>
                  <a:lnTo>
                    <a:pt x="4671593" y="7344003"/>
                  </a:lnTo>
                  <a:lnTo>
                    <a:pt x="4671593" y="7242403"/>
                  </a:lnTo>
                  <a:lnTo>
                    <a:pt x="4722393" y="7242403"/>
                  </a:lnTo>
                  <a:lnTo>
                    <a:pt x="4722393" y="7191603"/>
                  </a:lnTo>
                  <a:lnTo>
                    <a:pt x="4823993" y="7191603"/>
                  </a:lnTo>
                  <a:lnTo>
                    <a:pt x="4823993" y="152400"/>
                  </a:lnTo>
                  <a:lnTo>
                    <a:pt x="4722393" y="152400"/>
                  </a:lnTo>
                  <a:lnTo>
                    <a:pt x="4722393" y="101600"/>
                  </a:lnTo>
                  <a:lnTo>
                    <a:pt x="4671593" y="101600"/>
                  </a:lnTo>
                  <a:lnTo>
                    <a:pt x="4671593" y="0"/>
                  </a:lnTo>
                  <a:lnTo>
                    <a:pt x="152400" y="0"/>
                  </a:lnTo>
                  <a:close/>
                </a:path>
              </a:pathLst>
            </a:custGeom>
            <a:solidFill>
              <a:srgbClr val="FDFDFD"/>
            </a:solidFill>
          </p:spPr>
          <p:txBody>
            <a:bodyPr wrap="square" lIns="0" tIns="0" rIns="0" bIns="0" rtlCol="0">
              <a:noAutofit/>
            </a:bodyPr>
            <a:lstStyle/>
            <a:p>
              <a:endParaRPr sz="1732"/>
            </a:p>
          </p:txBody>
        </p:sp>
        <p:sp>
          <p:nvSpPr>
            <p:cNvPr id="11" name="object 11"/>
            <p:cNvSpPr/>
            <p:nvPr/>
          </p:nvSpPr>
          <p:spPr>
            <a:xfrm>
              <a:off x="487700" y="428297"/>
              <a:ext cx="4823993" cy="7344003"/>
            </a:xfrm>
            <a:custGeom>
              <a:avLst/>
              <a:gdLst/>
              <a:ahLst/>
              <a:cxnLst/>
              <a:rect l="l" t="t" r="r" b="b"/>
              <a:pathLst>
                <a:path w="4823993" h="7344003">
                  <a:moveTo>
                    <a:pt x="152400" y="0"/>
                  </a:moveTo>
                  <a:lnTo>
                    <a:pt x="152400" y="101600"/>
                  </a:lnTo>
                  <a:lnTo>
                    <a:pt x="101600" y="101600"/>
                  </a:lnTo>
                  <a:lnTo>
                    <a:pt x="101600" y="152400"/>
                  </a:lnTo>
                  <a:lnTo>
                    <a:pt x="0" y="152400"/>
                  </a:lnTo>
                  <a:lnTo>
                    <a:pt x="0" y="7191603"/>
                  </a:lnTo>
                  <a:lnTo>
                    <a:pt x="101600" y="7191603"/>
                  </a:lnTo>
                  <a:lnTo>
                    <a:pt x="101600" y="7242403"/>
                  </a:lnTo>
                  <a:lnTo>
                    <a:pt x="152400" y="7242403"/>
                  </a:lnTo>
                  <a:lnTo>
                    <a:pt x="152400" y="7344003"/>
                  </a:lnTo>
                  <a:lnTo>
                    <a:pt x="4671593" y="7344003"/>
                  </a:lnTo>
                  <a:lnTo>
                    <a:pt x="4671593" y="7242403"/>
                  </a:lnTo>
                  <a:lnTo>
                    <a:pt x="4722393" y="7242403"/>
                  </a:lnTo>
                  <a:lnTo>
                    <a:pt x="4722393" y="7191603"/>
                  </a:lnTo>
                  <a:lnTo>
                    <a:pt x="4823993" y="7191603"/>
                  </a:lnTo>
                  <a:lnTo>
                    <a:pt x="4823993" y="152400"/>
                  </a:lnTo>
                  <a:lnTo>
                    <a:pt x="4722393" y="152400"/>
                  </a:lnTo>
                  <a:lnTo>
                    <a:pt x="4722393" y="101600"/>
                  </a:lnTo>
                  <a:lnTo>
                    <a:pt x="4671593" y="101600"/>
                  </a:lnTo>
                  <a:lnTo>
                    <a:pt x="4671593" y="0"/>
                  </a:lnTo>
                  <a:lnTo>
                    <a:pt x="152400" y="0"/>
                  </a:lnTo>
                  <a:close/>
                </a:path>
              </a:pathLst>
            </a:custGeom>
            <a:solidFill>
              <a:srgbClr val="FDFDFD"/>
            </a:solidFill>
          </p:spPr>
          <p:txBody>
            <a:bodyPr wrap="square" lIns="0" tIns="0" rIns="0" bIns="0" rtlCol="0">
              <a:noAutofit/>
            </a:bodyPr>
            <a:lstStyle/>
            <a:p>
              <a:endParaRPr sz="1732"/>
            </a:p>
          </p:txBody>
        </p:sp>
        <p:sp>
          <p:nvSpPr>
            <p:cNvPr id="12" name="object 12"/>
            <p:cNvSpPr/>
            <p:nvPr/>
          </p:nvSpPr>
          <p:spPr>
            <a:xfrm>
              <a:off x="5210093" y="504497"/>
              <a:ext cx="50800" cy="0"/>
            </a:xfrm>
            <a:custGeom>
              <a:avLst/>
              <a:gdLst/>
              <a:ahLst/>
              <a:cxnLst/>
              <a:rect l="l" t="t" r="r" b="b"/>
              <a:pathLst>
                <a:path w="50800">
                  <a:moveTo>
                    <a:pt x="0" y="0"/>
                  </a:moveTo>
                  <a:lnTo>
                    <a:pt x="50800" y="0"/>
                  </a:lnTo>
                </a:path>
              </a:pathLst>
            </a:custGeom>
            <a:ln w="52069">
              <a:solidFill>
                <a:srgbClr val="FDFDFD"/>
              </a:solidFill>
            </a:ln>
          </p:spPr>
          <p:txBody>
            <a:bodyPr wrap="square" lIns="0" tIns="0" rIns="0" bIns="0" rtlCol="0">
              <a:noAutofit/>
            </a:bodyPr>
            <a:lstStyle/>
            <a:p>
              <a:endParaRPr sz="1732"/>
            </a:p>
          </p:txBody>
        </p:sp>
        <p:sp>
          <p:nvSpPr>
            <p:cNvPr id="13" name="object 13"/>
            <p:cNvSpPr/>
            <p:nvPr/>
          </p:nvSpPr>
          <p:spPr>
            <a:xfrm>
              <a:off x="5210093" y="7696100"/>
              <a:ext cx="50800" cy="0"/>
            </a:xfrm>
            <a:custGeom>
              <a:avLst/>
              <a:gdLst/>
              <a:ahLst/>
              <a:cxnLst/>
              <a:rect l="l" t="t" r="r" b="b"/>
              <a:pathLst>
                <a:path w="50800">
                  <a:moveTo>
                    <a:pt x="0" y="0"/>
                  </a:moveTo>
                  <a:lnTo>
                    <a:pt x="50800" y="0"/>
                  </a:lnTo>
                </a:path>
              </a:pathLst>
            </a:custGeom>
            <a:ln w="52069">
              <a:solidFill>
                <a:srgbClr val="FDFDFD"/>
              </a:solidFill>
            </a:ln>
          </p:spPr>
          <p:txBody>
            <a:bodyPr wrap="square" lIns="0" tIns="0" rIns="0" bIns="0" rtlCol="0">
              <a:noAutofit/>
            </a:bodyPr>
            <a:lstStyle/>
            <a:p>
              <a:endParaRPr sz="1732"/>
            </a:p>
          </p:txBody>
        </p:sp>
        <p:sp>
          <p:nvSpPr>
            <p:cNvPr id="14" name="object 14"/>
            <p:cNvSpPr/>
            <p:nvPr/>
          </p:nvSpPr>
          <p:spPr>
            <a:xfrm>
              <a:off x="538500" y="7696100"/>
              <a:ext cx="50800" cy="0"/>
            </a:xfrm>
            <a:custGeom>
              <a:avLst/>
              <a:gdLst/>
              <a:ahLst/>
              <a:cxnLst/>
              <a:rect l="l" t="t" r="r" b="b"/>
              <a:pathLst>
                <a:path w="50800">
                  <a:moveTo>
                    <a:pt x="0" y="0"/>
                  </a:moveTo>
                  <a:lnTo>
                    <a:pt x="50800" y="0"/>
                  </a:lnTo>
                </a:path>
              </a:pathLst>
            </a:custGeom>
            <a:ln w="52069">
              <a:solidFill>
                <a:srgbClr val="FDFDFD"/>
              </a:solidFill>
            </a:ln>
          </p:spPr>
          <p:txBody>
            <a:bodyPr wrap="square" lIns="0" tIns="0" rIns="0" bIns="0" rtlCol="0">
              <a:noAutofit/>
            </a:bodyPr>
            <a:lstStyle/>
            <a:p>
              <a:endParaRPr sz="1732"/>
            </a:p>
          </p:txBody>
        </p:sp>
        <p:sp>
          <p:nvSpPr>
            <p:cNvPr id="15" name="object 15"/>
            <p:cNvSpPr/>
            <p:nvPr/>
          </p:nvSpPr>
          <p:spPr>
            <a:xfrm>
              <a:off x="538500" y="504497"/>
              <a:ext cx="50800" cy="0"/>
            </a:xfrm>
            <a:custGeom>
              <a:avLst/>
              <a:gdLst/>
              <a:ahLst/>
              <a:cxnLst/>
              <a:rect l="l" t="t" r="r" b="b"/>
              <a:pathLst>
                <a:path w="50800">
                  <a:moveTo>
                    <a:pt x="0" y="0"/>
                  </a:moveTo>
                  <a:lnTo>
                    <a:pt x="50800" y="0"/>
                  </a:lnTo>
                </a:path>
              </a:pathLst>
            </a:custGeom>
            <a:ln w="52069">
              <a:solidFill>
                <a:srgbClr val="FDFDFD"/>
              </a:solidFill>
            </a:ln>
          </p:spPr>
          <p:txBody>
            <a:bodyPr wrap="square" lIns="0" tIns="0" rIns="0" bIns="0" rtlCol="0">
              <a:noAutofit/>
            </a:bodyPr>
            <a:lstStyle/>
            <a:p>
              <a:endParaRPr sz="1732"/>
            </a:p>
          </p:txBody>
        </p:sp>
        <p:sp>
          <p:nvSpPr>
            <p:cNvPr id="16" name="object 16"/>
            <p:cNvSpPr/>
            <p:nvPr/>
          </p:nvSpPr>
          <p:spPr>
            <a:xfrm>
              <a:off x="5094552" y="7592302"/>
              <a:ext cx="359994" cy="359994"/>
            </a:xfrm>
            <a:custGeom>
              <a:avLst/>
              <a:gdLst/>
              <a:ahLst/>
              <a:cxnLst/>
              <a:rect l="l" t="t" r="r" b="b"/>
              <a:pathLst>
                <a:path w="359994" h="359994">
                  <a:moveTo>
                    <a:pt x="179997" y="359994"/>
                  </a:moveTo>
                  <a:lnTo>
                    <a:pt x="194760" y="359397"/>
                  </a:lnTo>
                  <a:lnTo>
                    <a:pt x="209195" y="357638"/>
                  </a:lnTo>
                  <a:lnTo>
                    <a:pt x="223254" y="354763"/>
                  </a:lnTo>
                  <a:lnTo>
                    <a:pt x="236892" y="350818"/>
                  </a:lnTo>
                  <a:lnTo>
                    <a:pt x="250062" y="345849"/>
                  </a:lnTo>
                  <a:lnTo>
                    <a:pt x="262718" y="339904"/>
                  </a:lnTo>
                  <a:lnTo>
                    <a:pt x="274814" y="333027"/>
                  </a:lnTo>
                  <a:lnTo>
                    <a:pt x="286303" y="325266"/>
                  </a:lnTo>
                  <a:lnTo>
                    <a:pt x="297139" y="316667"/>
                  </a:lnTo>
                  <a:lnTo>
                    <a:pt x="307276" y="307276"/>
                  </a:lnTo>
                  <a:lnTo>
                    <a:pt x="316667" y="297139"/>
                  </a:lnTo>
                  <a:lnTo>
                    <a:pt x="325266" y="286303"/>
                  </a:lnTo>
                  <a:lnTo>
                    <a:pt x="333027" y="274814"/>
                  </a:lnTo>
                  <a:lnTo>
                    <a:pt x="339904" y="262718"/>
                  </a:lnTo>
                  <a:lnTo>
                    <a:pt x="345849" y="250062"/>
                  </a:lnTo>
                  <a:lnTo>
                    <a:pt x="350818" y="236892"/>
                  </a:lnTo>
                  <a:lnTo>
                    <a:pt x="354763" y="223254"/>
                  </a:lnTo>
                  <a:lnTo>
                    <a:pt x="357638" y="209195"/>
                  </a:lnTo>
                  <a:lnTo>
                    <a:pt x="359397" y="194760"/>
                  </a:lnTo>
                  <a:lnTo>
                    <a:pt x="359994" y="179997"/>
                  </a:lnTo>
                  <a:lnTo>
                    <a:pt x="359397" y="165233"/>
                  </a:lnTo>
                  <a:lnTo>
                    <a:pt x="357638" y="150799"/>
                  </a:lnTo>
                  <a:lnTo>
                    <a:pt x="354763" y="136739"/>
                  </a:lnTo>
                  <a:lnTo>
                    <a:pt x="350818" y="123101"/>
                  </a:lnTo>
                  <a:lnTo>
                    <a:pt x="345849" y="109931"/>
                  </a:lnTo>
                  <a:lnTo>
                    <a:pt x="339904" y="97275"/>
                  </a:lnTo>
                  <a:lnTo>
                    <a:pt x="333027" y="85179"/>
                  </a:lnTo>
                  <a:lnTo>
                    <a:pt x="325266" y="73690"/>
                  </a:lnTo>
                  <a:lnTo>
                    <a:pt x="316667" y="62854"/>
                  </a:lnTo>
                  <a:lnTo>
                    <a:pt x="307276" y="52717"/>
                  </a:lnTo>
                  <a:lnTo>
                    <a:pt x="297139" y="43326"/>
                  </a:lnTo>
                  <a:lnTo>
                    <a:pt x="286303" y="34727"/>
                  </a:lnTo>
                  <a:lnTo>
                    <a:pt x="274814" y="26966"/>
                  </a:lnTo>
                  <a:lnTo>
                    <a:pt x="262718" y="20089"/>
                  </a:lnTo>
                  <a:lnTo>
                    <a:pt x="250062" y="14144"/>
                  </a:lnTo>
                  <a:lnTo>
                    <a:pt x="236892" y="9175"/>
                  </a:lnTo>
                  <a:lnTo>
                    <a:pt x="223254" y="5230"/>
                  </a:lnTo>
                  <a:lnTo>
                    <a:pt x="209195" y="2355"/>
                  </a:lnTo>
                  <a:lnTo>
                    <a:pt x="194760" y="596"/>
                  </a:lnTo>
                  <a:lnTo>
                    <a:pt x="179997" y="0"/>
                  </a:lnTo>
                  <a:lnTo>
                    <a:pt x="165233" y="596"/>
                  </a:lnTo>
                  <a:lnTo>
                    <a:pt x="150799" y="2355"/>
                  </a:lnTo>
                  <a:lnTo>
                    <a:pt x="136739" y="5230"/>
                  </a:lnTo>
                  <a:lnTo>
                    <a:pt x="123101" y="9175"/>
                  </a:lnTo>
                  <a:lnTo>
                    <a:pt x="109931" y="14144"/>
                  </a:lnTo>
                  <a:lnTo>
                    <a:pt x="97275" y="20089"/>
                  </a:lnTo>
                  <a:lnTo>
                    <a:pt x="85179" y="26966"/>
                  </a:lnTo>
                  <a:lnTo>
                    <a:pt x="73690" y="34727"/>
                  </a:lnTo>
                  <a:lnTo>
                    <a:pt x="62854" y="43326"/>
                  </a:lnTo>
                  <a:lnTo>
                    <a:pt x="52717" y="52717"/>
                  </a:lnTo>
                  <a:lnTo>
                    <a:pt x="43326" y="62854"/>
                  </a:lnTo>
                  <a:lnTo>
                    <a:pt x="34727" y="73690"/>
                  </a:lnTo>
                  <a:lnTo>
                    <a:pt x="26966" y="85179"/>
                  </a:lnTo>
                  <a:lnTo>
                    <a:pt x="20089" y="97275"/>
                  </a:lnTo>
                  <a:lnTo>
                    <a:pt x="14144" y="109931"/>
                  </a:lnTo>
                  <a:lnTo>
                    <a:pt x="9175" y="123101"/>
                  </a:lnTo>
                  <a:lnTo>
                    <a:pt x="5230" y="136739"/>
                  </a:lnTo>
                  <a:lnTo>
                    <a:pt x="2355" y="150799"/>
                  </a:lnTo>
                  <a:lnTo>
                    <a:pt x="596" y="165233"/>
                  </a:lnTo>
                  <a:lnTo>
                    <a:pt x="0" y="179997"/>
                  </a:lnTo>
                  <a:lnTo>
                    <a:pt x="596" y="194760"/>
                  </a:lnTo>
                  <a:lnTo>
                    <a:pt x="2355" y="209195"/>
                  </a:lnTo>
                  <a:lnTo>
                    <a:pt x="5230" y="223254"/>
                  </a:lnTo>
                  <a:lnTo>
                    <a:pt x="9175" y="236892"/>
                  </a:lnTo>
                  <a:lnTo>
                    <a:pt x="14144" y="250062"/>
                  </a:lnTo>
                  <a:lnTo>
                    <a:pt x="20089" y="262718"/>
                  </a:lnTo>
                  <a:lnTo>
                    <a:pt x="26966" y="274814"/>
                  </a:lnTo>
                  <a:lnTo>
                    <a:pt x="34727" y="286303"/>
                  </a:lnTo>
                  <a:lnTo>
                    <a:pt x="43326" y="297139"/>
                  </a:lnTo>
                  <a:lnTo>
                    <a:pt x="52717" y="307276"/>
                  </a:lnTo>
                  <a:lnTo>
                    <a:pt x="62854" y="316667"/>
                  </a:lnTo>
                  <a:lnTo>
                    <a:pt x="73690" y="325266"/>
                  </a:lnTo>
                  <a:lnTo>
                    <a:pt x="85179" y="333027"/>
                  </a:lnTo>
                  <a:lnTo>
                    <a:pt x="97275" y="339904"/>
                  </a:lnTo>
                  <a:lnTo>
                    <a:pt x="109931" y="345849"/>
                  </a:lnTo>
                  <a:lnTo>
                    <a:pt x="123101" y="350818"/>
                  </a:lnTo>
                  <a:lnTo>
                    <a:pt x="136739" y="354763"/>
                  </a:lnTo>
                  <a:lnTo>
                    <a:pt x="150799" y="357638"/>
                  </a:lnTo>
                  <a:lnTo>
                    <a:pt x="165233" y="359397"/>
                  </a:lnTo>
                  <a:lnTo>
                    <a:pt x="179997" y="359994"/>
                  </a:lnTo>
                  <a:close/>
                </a:path>
              </a:pathLst>
            </a:custGeom>
            <a:solidFill>
              <a:srgbClr val="C7E9FA"/>
            </a:solidFill>
          </p:spPr>
          <p:txBody>
            <a:bodyPr wrap="square" lIns="0" tIns="0" rIns="0" bIns="0" rtlCol="0">
              <a:noAutofit/>
            </a:bodyPr>
            <a:lstStyle/>
            <a:p>
              <a:endParaRPr sz="1732"/>
            </a:p>
          </p:txBody>
        </p:sp>
        <p:sp>
          <p:nvSpPr>
            <p:cNvPr id="17" name="object 17"/>
            <p:cNvSpPr/>
            <p:nvPr/>
          </p:nvSpPr>
          <p:spPr>
            <a:xfrm>
              <a:off x="5459298" y="0"/>
              <a:ext cx="224993" cy="8204288"/>
            </a:xfrm>
            <a:custGeom>
              <a:avLst/>
              <a:gdLst/>
              <a:ahLst/>
              <a:cxnLst/>
              <a:rect l="l" t="t" r="r" b="b"/>
              <a:pathLst>
                <a:path w="224993" h="8204288">
                  <a:moveTo>
                    <a:pt x="0" y="8204288"/>
                  </a:moveTo>
                  <a:lnTo>
                    <a:pt x="224993" y="8204288"/>
                  </a:lnTo>
                  <a:lnTo>
                    <a:pt x="224993" y="0"/>
                  </a:lnTo>
                  <a:lnTo>
                    <a:pt x="0" y="0"/>
                  </a:lnTo>
                  <a:lnTo>
                    <a:pt x="0" y="8204288"/>
                  </a:lnTo>
                  <a:close/>
                </a:path>
              </a:pathLst>
            </a:custGeom>
            <a:solidFill>
              <a:srgbClr val="71CFF5"/>
            </a:solidFill>
          </p:spPr>
          <p:txBody>
            <a:bodyPr wrap="square" lIns="0" tIns="0" rIns="0" bIns="0" rtlCol="0">
              <a:noAutofit/>
            </a:bodyPr>
            <a:lstStyle/>
            <a:p>
              <a:endParaRPr sz="1732"/>
            </a:p>
          </p:txBody>
        </p:sp>
        <p:sp>
          <p:nvSpPr>
            <p:cNvPr id="18" name="object 18"/>
            <p:cNvSpPr/>
            <p:nvPr/>
          </p:nvSpPr>
          <p:spPr>
            <a:xfrm>
              <a:off x="1696516" y="984869"/>
              <a:ext cx="3484848" cy="693594"/>
            </a:xfrm>
            <a:custGeom>
              <a:avLst/>
              <a:gdLst/>
              <a:ahLst/>
              <a:cxnLst/>
              <a:rect l="l" t="t" r="r" b="b"/>
              <a:pathLst>
                <a:path w="3484848" h="693594">
                  <a:moveTo>
                    <a:pt x="152371" y="0"/>
                  </a:moveTo>
                  <a:lnTo>
                    <a:pt x="104590" y="249"/>
                  </a:lnTo>
                  <a:lnTo>
                    <a:pt x="53457" y="3897"/>
                  </a:lnTo>
                  <a:lnTo>
                    <a:pt x="15760" y="22731"/>
                  </a:lnTo>
                  <a:lnTo>
                    <a:pt x="1923" y="68505"/>
                  </a:lnTo>
                  <a:lnTo>
                    <a:pt x="0" y="127719"/>
                  </a:lnTo>
                  <a:lnTo>
                    <a:pt x="2" y="566607"/>
                  </a:lnTo>
                  <a:lnTo>
                    <a:pt x="813" y="608599"/>
                  </a:lnTo>
                  <a:lnTo>
                    <a:pt x="6706" y="652453"/>
                  </a:lnTo>
                  <a:lnTo>
                    <a:pt x="31152" y="683062"/>
                  </a:lnTo>
                  <a:lnTo>
                    <a:pt x="68477" y="691671"/>
                  </a:lnTo>
                  <a:lnTo>
                    <a:pt x="127690" y="693594"/>
                  </a:lnTo>
                  <a:lnTo>
                    <a:pt x="3357861" y="693592"/>
                  </a:lnTo>
                  <a:lnTo>
                    <a:pt x="3399853" y="692781"/>
                  </a:lnTo>
                  <a:lnTo>
                    <a:pt x="3443706" y="686888"/>
                  </a:lnTo>
                  <a:lnTo>
                    <a:pt x="3474316" y="662441"/>
                  </a:lnTo>
                  <a:lnTo>
                    <a:pt x="3482925" y="625117"/>
                  </a:lnTo>
                  <a:lnTo>
                    <a:pt x="3484848" y="565904"/>
                  </a:lnTo>
                  <a:lnTo>
                    <a:pt x="3484845" y="127015"/>
                  </a:lnTo>
                  <a:lnTo>
                    <a:pt x="3484034" y="85023"/>
                  </a:lnTo>
                  <a:lnTo>
                    <a:pt x="3478141" y="41170"/>
                  </a:lnTo>
                  <a:lnTo>
                    <a:pt x="3453695" y="10560"/>
                  </a:lnTo>
                  <a:lnTo>
                    <a:pt x="3416371" y="1951"/>
                  </a:lnTo>
                  <a:lnTo>
                    <a:pt x="3357157" y="28"/>
                  </a:lnTo>
                  <a:lnTo>
                    <a:pt x="152371" y="0"/>
                  </a:lnTo>
                  <a:close/>
                </a:path>
              </a:pathLst>
            </a:custGeom>
            <a:solidFill>
              <a:srgbClr val="90D7F7"/>
            </a:solidFill>
          </p:spPr>
          <p:txBody>
            <a:bodyPr wrap="square" lIns="0" tIns="0" rIns="0" bIns="0" rtlCol="0">
              <a:noAutofit/>
            </a:bodyPr>
            <a:lstStyle/>
            <a:p>
              <a:endParaRPr sz="1732"/>
            </a:p>
          </p:txBody>
        </p:sp>
        <p:sp>
          <p:nvSpPr>
            <p:cNvPr id="19" name="object 19"/>
            <p:cNvSpPr/>
            <p:nvPr/>
          </p:nvSpPr>
          <p:spPr>
            <a:xfrm>
              <a:off x="1620454" y="889110"/>
              <a:ext cx="3484314" cy="693073"/>
            </a:xfrm>
            <a:custGeom>
              <a:avLst/>
              <a:gdLst/>
              <a:ahLst/>
              <a:cxnLst/>
              <a:rect l="l" t="t" r="r" b="b"/>
              <a:pathLst>
                <a:path w="3484314" h="693073">
                  <a:moveTo>
                    <a:pt x="152371" y="0"/>
                  </a:moveTo>
                  <a:lnTo>
                    <a:pt x="104590" y="249"/>
                  </a:lnTo>
                  <a:lnTo>
                    <a:pt x="53457" y="3897"/>
                  </a:lnTo>
                  <a:lnTo>
                    <a:pt x="15760" y="22731"/>
                  </a:lnTo>
                  <a:lnTo>
                    <a:pt x="1923" y="68505"/>
                  </a:lnTo>
                  <a:lnTo>
                    <a:pt x="0" y="127719"/>
                  </a:lnTo>
                  <a:lnTo>
                    <a:pt x="2" y="566086"/>
                  </a:lnTo>
                  <a:lnTo>
                    <a:pt x="813" y="608079"/>
                  </a:lnTo>
                  <a:lnTo>
                    <a:pt x="6706" y="651932"/>
                  </a:lnTo>
                  <a:lnTo>
                    <a:pt x="31152" y="682541"/>
                  </a:lnTo>
                  <a:lnTo>
                    <a:pt x="68477" y="691150"/>
                  </a:lnTo>
                  <a:lnTo>
                    <a:pt x="127690" y="693073"/>
                  </a:lnTo>
                  <a:lnTo>
                    <a:pt x="3357327" y="693071"/>
                  </a:lnTo>
                  <a:lnTo>
                    <a:pt x="3399320" y="692260"/>
                  </a:lnTo>
                  <a:lnTo>
                    <a:pt x="3443173" y="686367"/>
                  </a:lnTo>
                  <a:lnTo>
                    <a:pt x="3473782" y="661921"/>
                  </a:lnTo>
                  <a:lnTo>
                    <a:pt x="3482391" y="624596"/>
                  </a:lnTo>
                  <a:lnTo>
                    <a:pt x="3484314" y="565383"/>
                  </a:lnTo>
                  <a:lnTo>
                    <a:pt x="3484312" y="127015"/>
                  </a:lnTo>
                  <a:lnTo>
                    <a:pt x="3483501" y="85023"/>
                  </a:lnTo>
                  <a:lnTo>
                    <a:pt x="3477608" y="41170"/>
                  </a:lnTo>
                  <a:lnTo>
                    <a:pt x="3453162" y="10560"/>
                  </a:lnTo>
                  <a:lnTo>
                    <a:pt x="3415837" y="1951"/>
                  </a:lnTo>
                  <a:lnTo>
                    <a:pt x="3356624" y="28"/>
                  </a:lnTo>
                  <a:lnTo>
                    <a:pt x="152371" y="0"/>
                  </a:lnTo>
                  <a:close/>
                </a:path>
              </a:pathLst>
            </a:custGeom>
            <a:solidFill>
              <a:srgbClr val="FDFDFD"/>
            </a:solidFill>
          </p:spPr>
          <p:txBody>
            <a:bodyPr wrap="square" lIns="0" tIns="0" rIns="0" bIns="0" rtlCol="0">
              <a:noAutofit/>
            </a:bodyPr>
            <a:lstStyle/>
            <a:p>
              <a:endParaRPr sz="1732"/>
            </a:p>
          </p:txBody>
        </p:sp>
        <p:sp>
          <p:nvSpPr>
            <p:cNvPr id="20" name="object 20"/>
            <p:cNvSpPr/>
            <p:nvPr/>
          </p:nvSpPr>
          <p:spPr>
            <a:xfrm>
              <a:off x="1620426" y="889110"/>
              <a:ext cx="3484372" cy="693102"/>
            </a:xfrm>
            <a:custGeom>
              <a:avLst/>
              <a:gdLst/>
              <a:ahLst/>
              <a:cxnLst/>
              <a:rect l="l" t="t" r="r" b="b"/>
              <a:pathLst>
                <a:path w="3484372" h="693102">
                  <a:moveTo>
                    <a:pt x="152400" y="0"/>
                  </a:moveTo>
                  <a:lnTo>
                    <a:pt x="104619" y="249"/>
                  </a:lnTo>
                  <a:lnTo>
                    <a:pt x="53485" y="3897"/>
                  </a:lnTo>
                  <a:lnTo>
                    <a:pt x="15789" y="22731"/>
                  </a:lnTo>
                  <a:lnTo>
                    <a:pt x="1951" y="68505"/>
                  </a:lnTo>
                  <a:lnTo>
                    <a:pt x="28" y="127719"/>
                  </a:lnTo>
                  <a:lnTo>
                    <a:pt x="0" y="152400"/>
                  </a:lnTo>
                  <a:lnTo>
                    <a:pt x="0" y="540702"/>
                  </a:lnTo>
                  <a:lnTo>
                    <a:pt x="249" y="588483"/>
                  </a:lnTo>
                  <a:lnTo>
                    <a:pt x="3897" y="639616"/>
                  </a:lnTo>
                  <a:lnTo>
                    <a:pt x="22731" y="677313"/>
                  </a:lnTo>
                  <a:lnTo>
                    <a:pt x="68505" y="691150"/>
                  </a:lnTo>
                  <a:lnTo>
                    <a:pt x="127719" y="693073"/>
                  </a:lnTo>
                  <a:lnTo>
                    <a:pt x="152400" y="693102"/>
                  </a:lnTo>
                  <a:lnTo>
                    <a:pt x="3331972" y="693102"/>
                  </a:lnTo>
                  <a:lnTo>
                    <a:pt x="3379752" y="692853"/>
                  </a:lnTo>
                  <a:lnTo>
                    <a:pt x="3430886" y="689204"/>
                  </a:lnTo>
                  <a:lnTo>
                    <a:pt x="3468582" y="670371"/>
                  </a:lnTo>
                  <a:lnTo>
                    <a:pt x="3482420" y="624596"/>
                  </a:lnTo>
                  <a:lnTo>
                    <a:pt x="3484343" y="565383"/>
                  </a:lnTo>
                  <a:lnTo>
                    <a:pt x="3484372" y="540702"/>
                  </a:lnTo>
                  <a:lnTo>
                    <a:pt x="3484372" y="152400"/>
                  </a:lnTo>
                  <a:lnTo>
                    <a:pt x="3484122" y="104619"/>
                  </a:lnTo>
                  <a:lnTo>
                    <a:pt x="3480474" y="53485"/>
                  </a:lnTo>
                  <a:lnTo>
                    <a:pt x="3461640" y="15789"/>
                  </a:lnTo>
                  <a:lnTo>
                    <a:pt x="3415866" y="1951"/>
                  </a:lnTo>
                  <a:lnTo>
                    <a:pt x="3356652" y="28"/>
                  </a:lnTo>
                  <a:lnTo>
                    <a:pt x="3331972" y="0"/>
                  </a:lnTo>
                  <a:lnTo>
                    <a:pt x="152400" y="0"/>
                  </a:lnTo>
                  <a:close/>
                </a:path>
              </a:pathLst>
            </a:custGeom>
            <a:ln w="25400">
              <a:solidFill>
                <a:srgbClr val="90D7F7"/>
              </a:solidFill>
            </a:ln>
          </p:spPr>
          <p:txBody>
            <a:bodyPr wrap="square" lIns="0" tIns="0" rIns="0" bIns="0" rtlCol="0">
              <a:noAutofit/>
            </a:bodyPr>
            <a:lstStyle/>
            <a:p>
              <a:endParaRPr sz="1732"/>
            </a:p>
          </p:txBody>
        </p:sp>
        <p:sp>
          <p:nvSpPr>
            <p:cNvPr id="21" name="object 21"/>
            <p:cNvSpPr/>
            <p:nvPr/>
          </p:nvSpPr>
          <p:spPr>
            <a:xfrm>
              <a:off x="594285" y="742318"/>
              <a:ext cx="922082" cy="1109763"/>
            </a:xfrm>
            <a:prstGeom prst="rect">
              <a:avLst/>
            </a:prstGeom>
            <a:blipFill>
              <a:blip r:embed="rId2" cstate="print"/>
              <a:stretch>
                <a:fillRect/>
              </a:stretch>
            </a:blipFill>
          </p:spPr>
          <p:txBody>
            <a:bodyPr wrap="square" lIns="0" tIns="0" rIns="0" bIns="0" rtlCol="0">
              <a:noAutofit/>
            </a:bodyPr>
            <a:lstStyle/>
            <a:p>
              <a:endParaRPr sz="1732"/>
            </a:p>
          </p:txBody>
        </p:sp>
        <p:sp>
          <p:nvSpPr>
            <p:cNvPr id="8" name="object 8"/>
            <p:cNvSpPr txBox="1"/>
            <p:nvPr/>
          </p:nvSpPr>
          <p:spPr>
            <a:xfrm>
              <a:off x="1734258" y="611064"/>
              <a:ext cx="3320342" cy="131254"/>
            </a:xfrm>
            <a:prstGeom prst="rect">
              <a:avLst/>
            </a:prstGeom>
          </p:spPr>
          <p:txBody>
            <a:bodyPr wrap="square" lIns="0" tIns="6383" rIns="0" bIns="0" rtlCol="0">
              <a:noAutofit/>
            </a:bodyPr>
            <a:lstStyle/>
            <a:p>
              <a:pPr marL="12219">
                <a:lnSpc>
                  <a:spcPts val="1005"/>
                </a:lnSpc>
              </a:pPr>
              <a:r>
                <a:rPr lang="es-ES" sz="770" dirty="0">
                  <a:solidFill>
                    <a:srgbClr val="363435"/>
                  </a:solidFill>
                  <a:latin typeface="Malgun Gothic"/>
                  <a:cs typeface="Malgun Gothic"/>
                </a:rPr>
                <a:t>Elije entre las siguientes actividades y organiza lo que has aprendido.</a:t>
              </a:r>
            </a:p>
          </p:txBody>
        </p:sp>
        <p:sp>
          <p:nvSpPr>
            <p:cNvPr id="7" name="object 7"/>
            <p:cNvSpPr txBox="1"/>
            <p:nvPr/>
          </p:nvSpPr>
          <p:spPr>
            <a:xfrm>
              <a:off x="1739496" y="981387"/>
              <a:ext cx="3227527" cy="482600"/>
            </a:xfrm>
            <a:prstGeom prst="rect">
              <a:avLst/>
            </a:prstGeom>
          </p:spPr>
          <p:txBody>
            <a:bodyPr wrap="square" lIns="0" tIns="5712" rIns="0" bIns="0" rtlCol="0">
              <a:noAutofit/>
            </a:bodyPr>
            <a:lstStyle/>
            <a:p>
              <a:pPr algn="ctr">
                <a:lnSpc>
                  <a:spcPts val="900"/>
                </a:lnSpc>
              </a:pPr>
              <a:r>
                <a:rPr lang="es-ES" sz="770" spc="-38" dirty="0">
                  <a:solidFill>
                    <a:srgbClr val="363435"/>
                  </a:solidFill>
                  <a:latin typeface="Malgun Gothic"/>
                  <a:cs typeface="Malgun Gothic"/>
                </a:rPr>
                <a:t>Mapa mental / Cartas a personas en la Biblia / Cartas de evangelización usando el contenido de la unidad / Artículo de periódico / Diario del personaje / Diseño de camiseta / Dibujos animados de 4 cortes / Publicidad de caligrafía / Cartel / Crear un cuestionario bíblico / Crear una crucigrama</a:t>
              </a:r>
            </a:p>
          </p:txBody>
        </p:sp>
        <p:sp>
          <p:nvSpPr>
            <p:cNvPr id="22" name="object 4">
              <a:extLst>
                <a:ext uri="{FF2B5EF4-FFF2-40B4-BE49-F238E27FC236}">
                  <a16:creationId xmlns:a16="http://schemas.microsoft.com/office/drawing/2014/main" id="{C060B46B-A0E6-4710-983C-33CD0345C6FB}"/>
                </a:ext>
              </a:extLst>
            </p:cNvPr>
            <p:cNvSpPr txBox="1"/>
            <p:nvPr/>
          </p:nvSpPr>
          <p:spPr>
            <a:xfrm rot="1980000">
              <a:off x="1143302" y="623156"/>
              <a:ext cx="481519" cy="282575"/>
            </a:xfrm>
            <a:prstGeom prst="rect">
              <a:avLst/>
            </a:prstGeom>
          </p:spPr>
          <p:txBody>
            <a:bodyPr wrap="square" lIns="0" tIns="13592" rIns="0" bIns="0" rtlCol="0">
              <a:noAutofit/>
            </a:bodyPr>
            <a:lstStyle/>
            <a:p>
              <a:pPr>
                <a:lnSpc>
                  <a:spcPts val="2141"/>
                </a:lnSpc>
              </a:pPr>
              <a:r>
                <a:rPr lang="es-ES" sz="1155" spc="-144" dirty="0">
                  <a:solidFill>
                    <a:srgbClr val="363435"/>
                  </a:solidFill>
                  <a:latin typeface="Malgun Gothic"/>
                  <a:cs typeface="Malgun Gothic"/>
                </a:rPr>
                <a:t>Actividad</a:t>
              </a:r>
              <a:endParaRPr sz="1155" spc="-144" dirty="0">
                <a:latin typeface="Malgun Gothic"/>
                <a:cs typeface="Malgun Gothic"/>
              </a:endParaRPr>
            </a:p>
          </p:txBody>
        </p:sp>
        <p:sp>
          <p:nvSpPr>
            <p:cNvPr id="23" name="object 3">
              <a:extLst>
                <a:ext uri="{FF2B5EF4-FFF2-40B4-BE49-F238E27FC236}">
                  <a16:creationId xmlns:a16="http://schemas.microsoft.com/office/drawing/2014/main" id="{069AC84E-FCEF-4258-A140-B1DDD42CD5AF}"/>
                </a:ext>
              </a:extLst>
            </p:cNvPr>
            <p:cNvSpPr txBox="1"/>
            <p:nvPr/>
          </p:nvSpPr>
          <p:spPr>
            <a:xfrm rot="19620000">
              <a:off x="542682" y="567250"/>
              <a:ext cx="686819" cy="282575"/>
            </a:xfrm>
            <a:prstGeom prst="rect">
              <a:avLst/>
            </a:prstGeom>
          </p:spPr>
          <p:txBody>
            <a:bodyPr wrap="square" lIns="0" tIns="13592" rIns="0" bIns="0" rtlCol="0">
              <a:noAutofit/>
            </a:bodyPr>
            <a:lstStyle/>
            <a:p>
              <a:pPr>
                <a:lnSpc>
                  <a:spcPts val="2141"/>
                </a:lnSpc>
              </a:pPr>
              <a:r>
                <a:rPr lang="es-ES" sz="1155" spc="-144" dirty="0">
                  <a:solidFill>
                    <a:srgbClr val="363435"/>
                  </a:solidFill>
                  <a:latin typeface="Malgun Gothic"/>
                  <a:cs typeface="Malgun Gothic"/>
                </a:rPr>
                <a:t>Resumen </a:t>
              </a:r>
              <a:endParaRPr sz="1155" spc="-144" dirty="0">
                <a:latin typeface="Malgun Gothic"/>
                <a:cs typeface="Malgun Gothic"/>
              </a:endParaRPr>
            </a:p>
          </p:txBody>
        </p:sp>
        <p:sp>
          <p:nvSpPr>
            <p:cNvPr id="24" name="object 6">
              <a:extLst>
                <a:ext uri="{FF2B5EF4-FFF2-40B4-BE49-F238E27FC236}">
                  <a16:creationId xmlns:a16="http://schemas.microsoft.com/office/drawing/2014/main" id="{D0D3F756-537D-421A-BE2E-A1FD32BA14DF}"/>
                </a:ext>
              </a:extLst>
            </p:cNvPr>
            <p:cNvSpPr txBox="1"/>
            <p:nvPr/>
          </p:nvSpPr>
          <p:spPr>
            <a:xfrm>
              <a:off x="5169449" y="7705700"/>
              <a:ext cx="234950" cy="152400"/>
            </a:xfrm>
            <a:prstGeom prst="rect">
              <a:avLst/>
            </a:prstGeom>
          </p:spPr>
          <p:txBody>
            <a:bodyPr wrap="square" lIns="0" tIns="6720" rIns="0" bIns="0" rtlCol="0">
              <a:noAutofit/>
            </a:bodyPr>
            <a:lstStyle/>
            <a:p>
              <a:pPr marL="12219">
                <a:lnSpc>
                  <a:spcPts val="1058"/>
                </a:lnSpc>
              </a:pPr>
              <a:r>
                <a:rPr lang="es-ES" sz="962" dirty="0">
                  <a:solidFill>
                    <a:srgbClr val="363435"/>
                  </a:solidFill>
                  <a:latin typeface="Times New Roman"/>
                  <a:cs typeface="Times New Roman"/>
                </a:rPr>
                <a:t>53</a:t>
              </a:r>
              <a:endParaRPr sz="962" dirty="0">
                <a:latin typeface="Times New Roman"/>
                <a:cs typeface="Times New Roman"/>
              </a:endParaRPr>
            </a:p>
          </p:txBody>
        </p:sp>
      </p:grpSp>
      <p:sp>
        <p:nvSpPr>
          <p:cNvPr id="5" name="object 6">
            <a:extLst>
              <a:ext uri="{FF2B5EF4-FFF2-40B4-BE49-F238E27FC236}">
                <a16:creationId xmlns:a16="http://schemas.microsoft.com/office/drawing/2014/main" id="{89A490DE-5994-428D-B27C-04FC0F23C613}"/>
              </a:ext>
            </a:extLst>
          </p:cNvPr>
          <p:cNvSpPr/>
          <p:nvPr/>
        </p:nvSpPr>
        <p:spPr>
          <a:xfrm>
            <a:off x="0" y="57150"/>
            <a:ext cx="143992" cy="7883766"/>
          </a:xfrm>
          <a:custGeom>
            <a:avLst/>
            <a:gdLst/>
            <a:ahLst/>
            <a:cxnLst/>
            <a:rect l="l" t="t" r="r" b="b"/>
            <a:pathLst>
              <a:path w="143992" h="7992008">
                <a:moveTo>
                  <a:pt x="143992" y="12"/>
                </a:moveTo>
                <a:lnTo>
                  <a:pt x="0" y="12"/>
                </a:lnTo>
                <a:lnTo>
                  <a:pt x="0" y="7992008"/>
                </a:lnTo>
                <a:lnTo>
                  <a:pt x="143992" y="7992008"/>
                </a:lnTo>
                <a:lnTo>
                  <a:pt x="143992" y="12"/>
                </a:lnTo>
                <a:close/>
              </a:path>
            </a:pathLst>
          </a:custGeom>
          <a:solidFill>
            <a:srgbClr val="8DD7F7"/>
          </a:solidFill>
        </p:spPr>
        <p:txBody>
          <a:bodyPr wrap="square" lIns="0" tIns="0" rIns="0" bIns="0" rtlCol="0">
            <a:noAutofit/>
          </a:bodyPr>
          <a:lstStyle/>
          <a:p>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그룹 12">
            <a:extLst>
              <a:ext uri="{FF2B5EF4-FFF2-40B4-BE49-F238E27FC236}">
                <a16:creationId xmlns:a16="http://schemas.microsoft.com/office/drawing/2014/main" id="{6CAE9B9D-521D-474A-A19D-38306990D720}"/>
              </a:ext>
            </a:extLst>
          </p:cNvPr>
          <p:cNvGrpSpPr/>
          <p:nvPr/>
        </p:nvGrpSpPr>
        <p:grpSpPr>
          <a:xfrm>
            <a:off x="-3" y="-12"/>
            <a:ext cx="5471998" cy="7992011"/>
            <a:chOff x="-3" y="-12"/>
            <a:chExt cx="5471998" cy="7992011"/>
          </a:xfrm>
        </p:grpSpPr>
        <p:sp>
          <p:nvSpPr>
            <p:cNvPr id="23" name="object 23"/>
            <p:cNvSpPr/>
            <p:nvPr/>
          </p:nvSpPr>
          <p:spPr>
            <a:xfrm>
              <a:off x="-3" y="1501995"/>
              <a:ext cx="5471998" cy="6490004"/>
            </a:xfrm>
            <a:custGeom>
              <a:avLst/>
              <a:gdLst/>
              <a:ahLst/>
              <a:cxnLst/>
              <a:rect l="l" t="t" r="r" b="b"/>
              <a:pathLst>
                <a:path w="5471998" h="6490004">
                  <a:moveTo>
                    <a:pt x="5471998" y="0"/>
                  </a:moveTo>
                  <a:lnTo>
                    <a:pt x="5256009" y="0"/>
                  </a:lnTo>
                  <a:lnTo>
                    <a:pt x="5256009" y="6136855"/>
                  </a:lnTo>
                  <a:lnTo>
                    <a:pt x="3" y="6136855"/>
                  </a:lnTo>
                  <a:lnTo>
                    <a:pt x="3" y="6489999"/>
                  </a:lnTo>
                  <a:lnTo>
                    <a:pt x="5471998" y="6489999"/>
                  </a:lnTo>
                  <a:lnTo>
                    <a:pt x="5471998" y="0"/>
                  </a:lnTo>
                  <a:close/>
                </a:path>
              </a:pathLst>
            </a:custGeom>
            <a:solidFill>
              <a:srgbClr val="AAE0F9"/>
            </a:solidFill>
          </p:spPr>
          <p:txBody>
            <a:bodyPr wrap="square" lIns="0" tIns="0" rIns="0" bIns="0" rtlCol="0">
              <a:noAutofit/>
            </a:bodyPr>
            <a:lstStyle/>
            <a:p>
              <a:endParaRPr/>
            </a:p>
          </p:txBody>
        </p:sp>
        <p:sp>
          <p:nvSpPr>
            <p:cNvPr id="24" name="object 24"/>
            <p:cNvSpPr/>
            <p:nvPr/>
          </p:nvSpPr>
          <p:spPr>
            <a:xfrm>
              <a:off x="540000" y="5515250"/>
              <a:ext cx="4463999" cy="0"/>
            </a:xfrm>
            <a:custGeom>
              <a:avLst/>
              <a:gdLst/>
              <a:ahLst/>
              <a:cxnLst/>
              <a:rect l="l" t="t" r="r" b="b"/>
              <a:pathLst>
                <a:path w="4463999">
                  <a:moveTo>
                    <a:pt x="0" y="0"/>
                  </a:moveTo>
                  <a:lnTo>
                    <a:pt x="4463999" y="0"/>
                  </a:lnTo>
                </a:path>
              </a:pathLst>
            </a:custGeom>
            <a:ln w="9525">
              <a:solidFill>
                <a:srgbClr val="A7A9AB"/>
              </a:solidFill>
              <a:prstDash val="dash"/>
            </a:ln>
          </p:spPr>
          <p:txBody>
            <a:bodyPr wrap="square" lIns="0" tIns="0" rIns="0" bIns="0" rtlCol="0">
              <a:noAutofit/>
            </a:bodyPr>
            <a:lstStyle/>
            <a:p>
              <a:endParaRPr/>
            </a:p>
          </p:txBody>
        </p:sp>
        <p:sp>
          <p:nvSpPr>
            <p:cNvPr id="25" name="object 25"/>
            <p:cNvSpPr/>
            <p:nvPr/>
          </p:nvSpPr>
          <p:spPr>
            <a:xfrm>
              <a:off x="540000" y="6410858"/>
              <a:ext cx="4463999" cy="0"/>
            </a:xfrm>
            <a:custGeom>
              <a:avLst/>
              <a:gdLst/>
              <a:ahLst/>
              <a:cxnLst/>
              <a:rect l="l" t="t" r="r" b="b"/>
              <a:pathLst>
                <a:path w="4463999">
                  <a:moveTo>
                    <a:pt x="0" y="0"/>
                  </a:moveTo>
                  <a:lnTo>
                    <a:pt x="4463999" y="0"/>
                  </a:lnTo>
                </a:path>
              </a:pathLst>
            </a:custGeom>
            <a:ln w="9525">
              <a:solidFill>
                <a:srgbClr val="A7A9AB"/>
              </a:solidFill>
              <a:prstDash val="dash"/>
            </a:ln>
          </p:spPr>
          <p:txBody>
            <a:bodyPr wrap="square" lIns="0" tIns="0" rIns="0" bIns="0" rtlCol="0">
              <a:noAutofit/>
            </a:bodyPr>
            <a:lstStyle/>
            <a:p>
              <a:endParaRPr/>
            </a:p>
          </p:txBody>
        </p:sp>
        <p:sp>
          <p:nvSpPr>
            <p:cNvPr id="26" name="object 26"/>
            <p:cNvSpPr/>
            <p:nvPr/>
          </p:nvSpPr>
          <p:spPr>
            <a:xfrm>
              <a:off x="540000" y="7016757"/>
              <a:ext cx="4463999" cy="0"/>
            </a:xfrm>
            <a:custGeom>
              <a:avLst/>
              <a:gdLst/>
              <a:ahLst/>
              <a:cxnLst/>
              <a:rect l="l" t="t" r="r" b="b"/>
              <a:pathLst>
                <a:path w="4463999">
                  <a:moveTo>
                    <a:pt x="0" y="0"/>
                  </a:moveTo>
                  <a:lnTo>
                    <a:pt x="4463999" y="0"/>
                  </a:lnTo>
                </a:path>
              </a:pathLst>
            </a:custGeom>
            <a:ln w="9525">
              <a:solidFill>
                <a:srgbClr val="A7A9AB"/>
              </a:solidFill>
              <a:prstDash val="dash"/>
            </a:ln>
          </p:spPr>
          <p:txBody>
            <a:bodyPr wrap="square" lIns="0" tIns="0" rIns="0" bIns="0" rtlCol="0">
              <a:noAutofit/>
            </a:bodyPr>
            <a:lstStyle/>
            <a:p>
              <a:endParaRPr/>
            </a:p>
          </p:txBody>
        </p:sp>
        <p:sp>
          <p:nvSpPr>
            <p:cNvPr id="27" name="object 27"/>
            <p:cNvSpPr/>
            <p:nvPr/>
          </p:nvSpPr>
          <p:spPr>
            <a:xfrm>
              <a:off x="540000" y="5805551"/>
              <a:ext cx="4463999" cy="0"/>
            </a:xfrm>
            <a:custGeom>
              <a:avLst/>
              <a:gdLst/>
              <a:ahLst/>
              <a:cxnLst/>
              <a:rect l="l" t="t" r="r" b="b"/>
              <a:pathLst>
                <a:path w="4463999">
                  <a:moveTo>
                    <a:pt x="0" y="0"/>
                  </a:moveTo>
                  <a:lnTo>
                    <a:pt x="4463999" y="0"/>
                  </a:lnTo>
                </a:path>
              </a:pathLst>
            </a:custGeom>
            <a:ln w="9525">
              <a:solidFill>
                <a:srgbClr val="A7A9AB"/>
              </a:solidFill>
              <a:prstDash val="dash"/>
            </a:ln>
          </p:spPr>
          <p:txBody>
            <a:bodyPr wrap="square" lIns="0" tIns="0" rIns="0" bIns="0" rtlCol="0">
              <a:noAutofit/>
            </a:bodyPr>
            <a:lstStyle/>
            <a:p>
              <a:endParaRPr/>
            </a:p>
          </p:txBody>
        </p:sp>
        <p:sp>
          <p:nvSpPr>
            <p:cNvPr id="28" name="object 28"/>
            <p:cNvSpPr/>
            <p:nvPr/>
          </p:nvSpPr>
          <p:spPr>
            <a:xfrm>
              <a:off x="540000" y="6701158"/>
              <a:ext cx="4463999" cy="0"/>
            </a:xfrm>
            <a:custGeom>
              <a:avLst/>
              <a:gdLst/>
              <a:ahLst/>
              <a:cxnLst/>
              <a:rect l="l" t="t" r="r" b="b"/>
              <a:pathLst>
                <a:path w="4463999">
                  <a:moveTo>
                    <a:pt x="0" y="0"/>
                  </a:moveTo>
                  <a:lnTo>
                    <a:pt x="4463999" y="0"/>
                  </a:lnTo>
                </a:path>
              </a:pathLst>
            </a:custGeom>
            <a:ln w="9525">
              <a:solidFill>
                <a:srgbClr val="A7A9AB"/>
              </a:solidFill>
              <a:prstDash val="dash"/>
            </a:ln>
          </p:spPr>
          <p:txBody>
            <a:bodyPr wrap="square" lIns="0" tIns="0" rIns="0" bIns="0" rtlCol="0">
              <a:noAutofit/>
            </a:bodyPr>
            <a:lstStyle/>
            <a:p>
              <a:endParaRPr/>
            </a:p>
          </p:txBody>
        </p:sp>
        <p:sp>
          <p:nvSpPr>
            <p:cNvPr id="29" name="object 29"/>
            <p:cNvSpPr/>
            <p:nvPr/>
          </p:nvSpPr>
          <p:spPr>
            <a:xfrm>
              <a:off x="540000" y="7307058"/>
              <a:ext cx="4463999" cy="0"/>
            </a:xfrm>
            <a:custGeom>
              <a:avLst/>
              <a:gdLst/>
              <a:ahLst/>
              <a:cxnLst/>
              <a:rect l="l" t="t" r="r" b="b"/>
              <a:pathLst>
                <a:path w="4463999">
                  <a:moveTo>
                    <a:pt x="0" y="0"/>
                  </a:moveTo>
                  <a:lnTo>
                    <a:pt x="4463999" y="0"/>
                  </a:lnTo>
                </a:path>
              </a:pathLst>
            </a:custGeom>
            <a:ln w="9525">
              <a:solidFill>
                <a:srgbClr val="A7A9AB"/>
              </a:solidFill>
              <a:prstDash val="dash"/>
            </a:ln>
          </p:spPr>
          <p:txBody>
            <a:bodyPr wrap="square" lIns="0" tIns="0" rIns="0" bIns="0" rtlCol="0">
              <a:noAutofit/>
            </a:bodyPr>
            <a:lstStyle/>
            <a:p>
              <a:endParaRPr/>
            </a:p>
          </p:txBody>
        </p:sp>
        <p:sp>
          <p:nvSpPr>
            <p:cNvPr id="30" name="object 30"/>
            <p:cNvSpPr/>
            <p:nvPr/>
          </p:nvSpPr>
          <p:spPr>
            <a:xfrm>
              <a:off x="540000" y="6095850"/>
              <a:ext cx="4463999" cy="0"/>
            </a:xfrm>
            <a:custGeom>
              <a:avLst/>
              <a:gdLst/>
              <a:ahLst/>
              <a:cxnLst/>
              <a:rect l="l" t="t" r="r" b="b"/>
              <a:pathLst>
                <a:path w="4463999">
                  <a:moveTo>
                    <a:pt x="0" y="0"/>
                  </a:moveTo>
                  <a:lnTo>
                    <a:pt x="4463999" y="0"/>
                  </a:lnTo>
                </a:path>
              </a:pathLst>
            </a:custGeom>
            <a:ln w="9525">
              <a:solidFill>
                <a:srgbClr val="A7A9AB"/>
              </a:solidFill>
              <a:prstDash val="dash"/>
            </a:ln>
          </p:spPr>
          <p:txBody>
            <a:bodyPr wrap="square" lIns="0" tIns="0" rIns="0" bIns="0" rtlCol="0">
              <a:noAutofit/>
            </a:bodyPr>
            <a:lstStyle/>
            <a:p>
              <a:endParaRPr/>
            </a:p>
          </p:txBody>
        </p:sp>
        <p:sp>
          <p:nvSpPr>
            <p:cNvPr id="31" name="object 31"/>
            <p:cNvSpPr/>
            <p:nvPr/>
          </p:nvSpPr>
          <p:spPr>
            <a:xfrm>
              <a:off x="5009302" y="7486150"/>
              <a:ext cx="359994" cy="359994"/>
            </a:xfrm>
            <a:custGeom>
              <a:avLst/>
              <a:gdLst/>
              <a:ahLst/>
              <a:cxnLst/>
              <a:rect l="l" t="t" r="r" b="b"/>
              <a:pathLst>
                <a:path w="359994" h="359994">
                  <a:moveTo>
                    <a:pt x="179997" y="359994"/>
                  </a:moveTo>
                  <a:lnTo>
                    <a:pt x="194760" y="359397"/>
                  </a:lnTo>
                  <a:lnTo>
                    <a:pt x="209195" y="357638"/>
                  </a:lnTo>
                  <a:lnTo>
                    <a:pt x="223254" y="354763"/>
                  </a:lnTo>
                  <a:lnTo>
                    <a:pt x="236892" y="350818"/>
                  </a:lnTo>
                  <a:lnTo>
                    <a:pt x="250062" y="345849"/>
                  </a:lnTo>
                  <a:lnTo>
                    <a:pt x="262718" y="339904"/>
                  </a:lnTo>
                  <a:lnTo>
                    <a:pt x="274814" y="333027"/>
                  </a:lnTo>
                  <a:lnTo>
                    <a:pt x="286303" y="325266"/>
                  </a:lnTo>
                  <a:lnTo>
                    <a:pt x="297139" y="316667"/>
                  </a:lnTo>
                  <a:lnTo>
                    <a:pt x="307276" y="307276"/>
                  </a:lnTo>
                  <a:lnTo>
                    <a:pt x="316667" y="297139"/>
                  </a:lnTo>
                  <a:lnTo>
                    <a:pt x="325266" y="286303"/>
                  </a:lnTo>
                  <a:lnTo>
                    <a:pt x="333027" y="274814"/>
                  </a:lnTo>
                  <a:lnTo>
                    <a:pt x="339904" y="262718"/>
                  </a:lnTo>
                  <a:lnTo>
                    <a:pt x="345849" y="250062"/>
                  </a:lnTo>
                  <a:lnTo>
                    <a:pt x="350818" y="236892"/>
                  </a:lnTo>
                  <a:lnTo>
                    <a:pt x="354763" y="223254"/>
                  </a:lnTo>
                  <a:lnTo>
                    <a:pt x="357638" y="209195"/>
                  </a:lnTo>
                  <a:lnTo>
                    <a:pt x="359397" y="194760"/>
                  </a:lnTo>
                  <a:lnTo>
                    <a:pt x="359994" y="179997"/>
                  </a:lnTo>
                  <a:lnTo>
                    <a:pt x="359397" y="165233"/>
                  </a:lnTo>
                  <a:lnTo>
                    <a:pt x="357638" y="150799"/>
                  </a:lnTo>
                  <a:lnTo>
                    <a:pt x="354763" y="136739"/>
                  </a:lnTo>
                  <a:lnTo>
                    <a:pt x="350818" y="123101"/>
                  </a:lnTo>
                  <a:lnTo>
                    <a:pt x="345849" y="109931"/>
                  </a:lnTo>
                  <a:lnTo>
                    <a:pt x="339904" y="97275"/>
                  </a:lnTo>
                  <a:lnTo>
                    <a:pt x="333027" y="85179"/>
                  </a:lnTo>
                  <a:lnTo>
                    <a:pt x="325266" y="73690"/>
                  </a:lnTo>
                  <a:lnTo>
                    <a:pt x="316667" y="62854"/>
                  </a:lnTo>
                  <a:lnTo>
                    <a:pt x="307276" y="52717"/>
                  </a:lnTo>
                  <a:lnTo>
                    <a:pt x="297139" y="43326"/>
                  </a:lnTo>
                  <a:lnTo>
                    <a:pt x="286303" y="34727"/>
                  </a:lnTo>
                  <a:lnTo>
                    <a:pt x="274814" y="26966"/>
                  </a:lnTo>
                  <a:lnTo>
                    <a:pt x="262718" y="20089"/>
                  </a:lnTo>
                  <a:lnTo>
                    <a:pt x="250062" y="14144"/>
                  </a:lnTo>
                  <a:lnTo>
                    <a:pt x="236892" y="9175"/>
                  </a:lnTo>
                  <a:lnTo>
                    <a:pt x="223254" y="5230"/>
                  </a:lnTo>
                  <a:lnTo>
                    <a:pt x="209195" y="2355"/>
                  </a:lnTo>
                  <a:lnTo>
                    <a:pt x="194760" y="596"/>
                  </a:lnTo>
                  <a:lnTo>
                    <a:pt x="179997" y="0"/>
                  </a:lnTo>
                  <a:lnTo>
                    <a:pt x="165233" y="596"/>
                  </a:lnTo>
                  <a:lnTo>
                    <a:pt x="150799" y="2355"/>
                  </a:lnTo>
                  <a:lnTo>
                    <a:pt x="136739" y="5230"/>
                  </a:lnTo>
                  <a:lnTo>
                    <a:pt x="123101" y="9175"/>
                  </a:lnTo>
                  <a:lnTo>
                    <a:pt x="109931" y="14144"/>
                  </a:lnTo>
                  <a:lnTo>
                    <a:pt x="97275" y="20089"/>
                  </a:lnTo>
                  <a:lnTo>
                    <a:pt x="85179" y="26966"/>
                  </a:lnTo>
                  <a:lnTo>
                    <a:pt x="73690" y="34727"/>
                  </a:lnTo>
                  <a:lnTo>
                    <a:pt x="62854" y="43326"/>
                  </a:lnTo>
                  <a:lnTo>
                    <a:pt x="52717" y="52717"/>
                  </a:lnTo>
                  <a:lnTo>
                    <a:pt x="43326" y="62854"/>
                  </a:lnTo>
                  <a:lnTo>
                    <a:pt x="34727" y="73690"/>
                  </a:lnTo>
                  <a:lnTo>
                    <a:pt x="26966" y="85179"/>
                  </a:lnTo>
                  <a:lnTo>
                    <a:pt x="20089" y="97275"/>
                  </a:lnTo>
                  <a:lnTo>
                    <a:pt x="14144" y="109931"/>
                  </a:lnTo>
                  <a:lnTo>
                    <a:pt x="9175" y="123101"/>
                  </a:lnTo>
                  <a:lnTo>
                    <a:pt x="5230" y="136739"/>
                  </a:lnTo>
                  <a:lnTo>
                    <a:pt x="2355" y="150799"/>
                  </a:lnTo>
                  <a:lnTo>
                    <a:pt x="596" y="165233"/>
                  </a:lnTo>
                  <a:lnTo>
                    <a:pt x="0" y="179997"/>
                  </a:lnTo>
                  <a:lnTo>
                    <a:pt x="596" y="194760"/>
                  </a:lnTo>
                  <a:lnTo>
                    <a:pt x="2355" y="209195"/>
                  </a:lnTo>
                  <a:lnTo>
                    <a:pt x="5230" y="223254"/>
                  </a:lnTo>
                  <a:lnTo>
                    <a:pt x="9175" y="236892"/>
                  </a:lnTo>
                  <a:lnTo>
                    <a:pt x="14144" y="250062"/>
                  </a:lnTo>
                  <a:lnTo>
                    <a:pt x="20089" y="262718"/>
                  </a:lnTo>
                  <a:lnTo>
                    <a:pt x="26966" y="274814"/>
                  </a:lnTo>
                  <a:lnTo>
                    <a:pt x="34727" y="286303"/>
                  </a:lnTo>
                  <a:lnTo>
                    <a:pt x="43326" y="297139"/>
                  </a:lnTo>
                  <a:lnTo>
                    <a:pt x="52717" y="307276"/>
                  </a:lnTo>
                  <a:lnTo>
                    <a:pt x="62854" y="316667"/>
                  </a:lnTo>
                  <a:lnTo>
                    <a:pt x="73690" y="325266"/>
                  </a:lnTo>
                  <a:lnTo>
                    <a:pt x="85179" y="333027"/>
                  </a:lnTo>
                  <a:lnTo>
                    <a:pt x="97275" y="339904"/>
                  </a:lnTo>
                  <a:lnTo>
                    <a:pt x="109931" y="345849"/>
                  </a:lnTo>
                  <a:lnTo>
                    <a:pt x="123101" y="350818"/>
                  </a:lnTo>
                  <a:lnTo>
                    <a:pt x="136739" y="354763"/>
                  </a:lnTo>
                  <a:lnTo>
                    <a:pt x="150799" y="357638"/>
                  </a:lnTo>
                  <a:lnTo>
                    <a:pt x="165233" y="359397"/>
                  </a:lnTo>
                  <a:lnTo>
                    <a:pt x="179997" y="359994"/>
                  </a:lnTo>
                  <a:close/>
                </a:path>
              </a:pathLst>
            </a:custGeom>
            <a:solidFill>
              <a:srgbClr val="43C7F4"/>
            </a:solidFill>
          </p:spPr>
          <p:txBody>
            <a:bodyPr wrap="square" lIns="0" tIns="0" rIns="0" bIns="0" rtlCol="0">
              <a:noAutofit/>
            </a:bodyPr>
            <a:lstStyle/>
            <a:p>
              <a:endParaRPr/>
            </a:p>
          </p:txBody>
        </p:sp>
        <p:sp>
          <p:nvSpPr>
            <p:cNvPr id="32" name="object 32"/>
            <p:cNvSpPr/>
            <p:nvPr/>
          </p:nvSpPr>
          <p:spPr>
            <a:xfrm>
              <a:off x="1327" y="7638859"/>
              <a:ext cx="0" cy="353136"/>
            </a:xfrm>
            <a:custGeom>
              <a:avLst/>
              <a:gdLst/>
              <a:ahLst/>
              <a:cxnLst/>
              <a:rect l="l" t="t" r="r" b="b"/>
              <a:pathLst>
                <a:path h="353136">
                  <a:moveTo>
                    <a:pt x="0" y="0"/>
                  </a:moveTo>
                  <a:lnTo>
                    <a:pt x="0" y="353136"/>
                  </a:lnTo>
                </a:path>
              </a:pathLst>
            </a:custGeom>
            <a:ln w="3924">
              <a:solidFill>
                <a:srgbClr val="43C7F4"/>
              </a:solidFill>
              <a:prstDash val="dash"/>
            </a:ln>
          </p:spPr>
          <p:txBody>
            <a:bodyPr wrap="square" lIns="0" tIns="0" rIns="0" bIns="0" rtlCol="0">
              <a:noAutofit/>
            </a:bodyPr>
            <a:lstStyle/>
            <a:p>
              <a:endParaRPr/>
            </a:p>
          </p:txBody>
        </p:sp>
        <p:sp>
          <p:nvSpPr>
            <p:cNvPr id="15" name="object 15"/>
            <p:cNvSpPr/>
            <p:nvPr/>
          </p:nvSpPr>
          <p:spPr>
            <a:xfrm>
              <a:off x="549549" y="467055"/>
              <a:ext cx="729081" cy="506981"/>
            </a:xfrm>
            <a:custGeom>
              <a:avLst/>
              <a:gdLst/>
              <a:ahLst/>
              <a:cxnLst/>
              <a:rect l="l" t="t" r="r" b="b"/>
              <a:pathLst>
                <a:path w="729081" h="506981">
                  <a:moveTo>
                    <a:pt x="0" y="56946"/>
                  </a:moveTo>
                  <a:lnTo>
                    <a:pt x="9781" y="41526"/>
                  </a:lnTo>
                  <a:lnTo>
                    <a:pt x="17367" y="33028"/>
                  </a:lnTo>
                  <a:lnTo>
                    <a:pt x="25842" y="29754"/>
                  </a:lnTo>
                  <a:lnTo>
                    <a:pt x="38287" y="30006"/>
                  </a:lnTo>
                  <a:lnTo>
                    <a:pt x="47193" y="30949"/>
                  </a:lnTo>
                  <a:lnTo>
                    <a:pt x="66725" y="30695"/>
                  </a:lnTo>
                  <a:lnTo>
                    <a:pt x="84323" y="23540"/>
                  </a:lnTo>
                  <a:lnTo>
                    <a:pt x="96771" y="18794"/>
                  </a:lnTo>
                  <a:lnTo>
                    <a:pt x="106417" y="15795"/>
                  </a:lnTo>
                  <a:lnTo>
                    <a:pt x="115606" y="13884"/>
                  </a:lnTo>
                  <a:lnTo>
                    <a:pt x="126685" y="12400"/>
                  </a:lnTo>
                  <a:lnTo>
                    <a:pt x="135077" y="11455"/>
                  </a:lnTo>
                  <a:lnTo>
                    <a:pt x="154242" y="7498"/>
                  </a:lnTo>
                  <a:lnTo>
                    <a:pt x="170250" y="4346"/>
                  </a:lnTo>
                  <a:lnTo>
                    <a:pt x="183687" y="2027"/>
                  </a:lnTo>
                  <a:lnTo>
                    <a:pt x="195137" y="569"/>
                  </a:lnTo>
                  <a:lnTo>
                    <a:pt x="205186" y="0"/>
                  </a:lnTo>
                  <a:lnTo>
                    <a:pt x="214419" y="347"/>
                  </a:lnTo>
                  <a:lnTo>
                    <a:pt x="223419" y="1638"/>
                  </a:lnTo>
                  <a:lnTo>
                    <a:pt x="232773" y="3902"/>
                  </a:lnTo>
                  <a:lnTo>
                    <a:pt x="243066" y="7165"/>
                  </a:lnTo>
                  <a:lnTo>
                    <a:pt x="254881" y="11456"/>
                  </a:lnTo>
                  <a:lnTo>
                    <a:pt x="268805" y="16803"/>
                  </a:lnTo>
                  <a:lnTo>
                    <a:pt x="271780" y="17957"/>
                  </a:lnTo>
                  <a:lnTo>
                    <a:pt x="288584" y="22165"/>
                  </a:lnTo>
                  <a:lnTo>
                    <a:pt x="301799" y="25806"/>
                  </a:lnTo>
                  <a:lnTo>
                    <a:pt x="312369" y="29433"/>
                  </a:lnTo>
                  <a:lnTo>
                    <a:pt x="321237" y="33601"/>
                  </a:lnTo>
                  <a:lnTo>
                    <a:pt x="329348" y="38863"/>
                  </a:lnTo>
                  <a:lnTo>
                    <a:pt x="337646" y="45773"/>
                  </a:lnTo>
                  <a:lnTo>
                    <a:pt x="347076" y="54885"/>
                  </a:lnTo>
                  <a:lnTo>
                    <a:pt x="358581" y="66752"/>
                  </a:lnTo>
                  <a:lnTo>
                    <a:pt x="363181" y="71564"/>
                  </a:lnTo>
                  <a:lnTo>
                    <a:pt x="373817" y="61034"/>
                  </a:lnTo>
                  <a:lnTo>
                    <a:pt x="382901" y="52356"/>
                  </a:lnTo>
                  <a:lnTo>
                    <a:pt x="391019" y="45256"/>
                  </a:lnTo>
                  <a:lnTo>
                    <a:pt x="398753" y="39460"/>
                  </a:lnTo>
                  <a:lnTo>
                    <a:pt x="406689" y="34697"/>
                  </a:lnTo>
                  <a:lnTo>
                    <a:pt x="415411" y="30692"/>
                  </a:lnTo>
                  <a:lnTo>
                    <a:pt x="425503" y="27173"/>
                  </a:lnTo>
                  <a:lnTo>
                    <a:pt x="437549" y="23866"/>
                  </a:lnTo>
                  <a:lnTo>
                    <a:pt x="452134" y="20498"/>
                  </a:lnTo>
                  <a:lnTo>
                    <a:pt x="469842" y="16795"/>
                  </a:lnTo>
                  <a:lnTo>
                    <a:pt x="488226" y="13093"/>
                  </a:lnTo>
                  <a:lnTo>
                    <a:pt x="514041" y="9155"/>
                  </a:lnTo>
                  <a:lnTo>
                    <a:pt x="534206" y="6261"/>
                  </a:lnTo>
                  <a:lnTo>
                    <a:pt x="549678" y="4440"/>
                  </a:lnTo>
                  <a:lnTo>
                    <a:pt x="561412" y="3721"/>
                  </a:lnTo>
                  <a:lnTo>
                    <a:pt x="570367" y="4134"/>
                  </a:lnTo>
                  <a:lnTo>
                    <a:pt x="577498" y="5705"/>
                  </a:lnTo>
                  <a:lnTo>
                    <a:pt x="583762" y="8466"/>
                  </a:lnTo>
                  <a:lnTo>
                    <a:pt x="590117" y="12443"/>
                  </a:lnTo>
                  <a:lnTo>
                    <a:pt x="595642" y="16331"/>
                  </a:lnTo>
                  <a:lnTo>
                    <a:pt x="614976" y="21713"/>
                  </a:lnTo>
                  <a:lnTo>
                    <a:pt x="628814" y="25937"/>
                  </a:lnTo>
                  <a:lnTo>
                    <a:pt x="638920" y="29842"/>
                  </a:lnTo>
                  <a:lnTo>
                    <a:pt x="647056" y="34269"/>
                  </a:lnTo>
                  <a:lnTo>
                    <a:pt x="654988" y="40059"/>
                  </a:lnTo>
                  <a:lnTo>
                    <a:pt x="664479" y="48052"/>
                  </a:lnTo>
                  <a:lnTo>
                    <a:pt x="667245" y="50444"/>
                  </a:lnTo>
                  <a:lnTo>
                    <a:pt x="706297" y="52069"/>
                  </a:lnTo>
                  <a:lnTo>
                    <a:pt x="714991" y="46428"/>
                  </a:lnTo>
                  <a:lnTo>
                    <a:pt x="718912" y="49543"/>
                  </a:lnTo>
                  <a:lnTo>
                    <a:pt x="720552" y="64735"/>
                  </a:lnTo>
                  <a:lnTo>
                    <a:pt x="720940" y="71564"/>
                  </a:lnTo>
                  <a:lnTo>
                    <a:pt x="729081" y="254926"/>
                  </a:lnTo>
                  <a:lnTo>
                    <a:pt x="729081" y="411060"/>
                  </a:lnTo>
                  <a:lnTo>
                    <a:pt x="729081" y="492289"/>
                  </a:lnTo>
                  <a:lnTo>
                    <a:pt x="718786" y="496703"/>
                  </a:lnTo>
                  <a:lnTo>
                    <a:pt x="709329" y="496418"/>
                  </a:lnTo>
                  <a:lnTo>
                    <a:pt x="694905" y="492289"/>
                  </a:lnTo>
                  <a:lnTo>
                    <a:pt x="676604" y="486079"/>
                  </a:lnTo>
                  <a:lnTo>
                    <a:pt x="661400" y="481017"/>
                  </a:lnTo>
                  <a:lnTo>
                    <a:pt x="648639" y="476977"/>
                  </a:lnTo>
                  <a:lnTo>
                    <a:pt x="637669" y="473830"/>
                  </a:lnTo>
                  <a:lnTo>
                    <a:pt x="627838" y="471450"/>
                  </a:lnTo>
                  <a:lnTo>
                    <a:pt x="618492" y="469710"/>
                  </a:lnTo>
                  <a:lnTo>
                    <a:pt x="608979" y="468482"/>
                  </a:lnTo>
                  <a:lnTo>
                    <a:pt x="598646" y="467640"/>
                  </a:lnTo>
                  <a:lnTo>
                    <a:pt x="586841" y="467055"/>
                  </a:lnTo>
                  <a:lnTo>
                    <a:pt x="572911" y="466602"/>
                  </a:lnTo>
                  <a:lnTo>
                    <a:pt x="561467" y="466292"/>
                  </a:lnTo>
                  <a:lnTo>
                    <a:pt x="539003" y="464629"/>
                  </a:lnTo>
                  <a:lnTo>
                    <a:pt x="520164" y="463384"/>
                  </a:lnTo>
                  <a:lnTo>
                    <a:pt x="504426" y="462662"/>
                  </a:lnTo>
                  <a:lnTo>
                    <a:pt x="491262" y="462570"/>
                  </a:lnTo>
                  <a:lnTo>
                    <a:pt x="480147" y="463213"/>
                  </a:lnTo>
                  <a:lnTo>
                    <a:pt x="470555" y="464699"/>
                  </a:lnTo>
                  <a:lnTo>
                    <a:pt x="461961" y="467132"/>
                  </a:lnTo>
                  <a:lnTo>
                    <a:pt x="453840" y="470618"/>
                  </a:lnTo>
                  <a:lnTo>
                    <a:pt x="445666" y="475264"/>
                  </a:lnTo>
                  <a:lnTo>
                    <a:pt x="436913" y="481176"/>
                  </a:lnTo>
                  <a:lnTo>
                    <a:pt x="427057" y="488459"/>
                  </a:lnTo>
                  <a:lnTo>
                    <a:pt x="418249" y="495172"/>
                  </a:lnTo>
                  <a:lnTo>
                    <a:pt x="410608" y="500709"/>
                  </a:lnTo>
                  <a:lnTo>
                    <a:pt x="403142" y="503731"/>
                  </a:lnTo>
                  <a:lnTo>
                    <a:pt x="391806" y="505001"/>
                  </a:lnTo>
                  <a:lnTo>
                    <a:pt x="372556" y="505278"/>
                  </a:lnTo>
                  <a:lnTo>
                    <a:pt x="364540" y="505281"/>
                  </a:lnTo>
                  <a:lnTo>
                    <a:pt x="352821" y="506981"/>
                  </a:lnTo>
                  <a:lnTo>
                    <a:pt x="343846" y="506715"/>
                  </a:lnTo>
                  <a:lnTo>
                    <a:pt x="333083" y="503730"/>
                  </a:lnTo>
                  <a:lnTo>
                    <a:pt x="315997" y="497273"/>
                  </a:lnTo>
                  <a:lnTo>
                    <a:pt x="302122" y="490410"/>
                  </a:lnTo>
                  <a:lnTo>
                    <a:pt x="290689" y="484931"/>
                  </a:lnTo>
                  <a:lnTo>
                    <a:pt x="280744" y="480584"/>
                  </a:lnTo>
                  <a:lnTo>
                    <a:pt x="271608" y="477225"/>
                  </a:lnTo>
                  <a:lnTo>
                    <a:pt x="262603" y="474710"/>
                  </a:lnTo>
                  <a:lnTo>
                    <a:pt x="253049" y="472895"/>
                  </a:lnTo>
                  <a:lnTo>
                    <a:pt x="242268" y="471637"/>
                  </a:lnTo>
                  <a:lnTo>
                    <a:pt x="229582" y="470791"/>
                  </a:lnTo>
                  <a:lnTo>
                    <a:pt x="214312" y="470213"/>
                  </a:lnTo>
                  <a:lnTo>
                    <a:pt x="195779" y="469759"/>
                  </a:lnTo>
                  <a:lnTo>
                    <a:pt x="185521" y="469544"/>
                  </a:lnTo>
                  <a:lnTo>
                    <a:pt x="169494" y="466839"/>
                  </a:lnTo>
                  <a:lnTo>
                    <a:pt x="156907" y="465039"/>
                  </a:lnTo>
                  <a:lnTo>
                    <a:pt x="146547" y="464244"/>
                  </a:lnTo>
                  <a:lnTo>
                    <a:pt x="137199" y="464557"/>
                  </a:lnTo>
                  <a:lnTo>
                    <a:pt x="127649" y="466083"/>
                  </a:lnTo>
                  <a:lnTo>
                    <a:pt x="116683" y="468923"/>
                  </a:lnTo>
                  <a:lnTo>
                    <a:pt x="103086" y="473180"/>
                  </a:lnTo>
                  <a:lnTo>
                    <a:pt x="89509" y="477672"/>
                  </a:lnTo>
                  <a:lnTo>
                    <a:pt x="72031" y="487136"/>
                  </a:lnTo>
                  <a:lnTo>
                    <a:pt x="59982" y="493431"/>
                  </a:lnTo>
                  <a:lnTo>
                    <a:pt x="50933" y="497657"/>
                  </a:lnTo>
                  <a:lnTo>
                    <a:pt x="42457" y="500915"/>
                  </a:lnTo>
                  <a:lnTo>
                    <a:pt x="32125" y="504307"/>
                  </a:lnTo>
                  <a:lnTo>
                    <a:pt x="27673" y="505713"/>
                  </a:lnTo>
                  <a:lnTo>
                    <a:pt x="10698" y="503581"/>
                  </a:lnTo>
                  <a:lnTo>
                    <a:pt x="3077" y="497438"/>
                  </a:lnTo>
                  <a:lnTo>
                    <a:pt x="533" y="482199"/>
                  </a:lnTo>
                  <a:lnTo>
                    <a:pt x="0" y="472795"/>
                  </a:lnTo>
                  <a:lnTo>
                    <a:pt x="0" y="255777"/>
                  </a:lnTo>
                  <a:lnTo>
                    <a:pt x="0" y="56946"/>
                  </a:lnTo>
                  <a:close/>
                </a:path>
              </a:pathLst>
            </a:custGeom>
            <a:ln w="12700">
              <a:solidFill>
                <a:srgbClr val="939597"/>
              </a:solidFill>
            </a:ln>
          </p:spPr>
          <p:txBody>
            <a:bodyPr wrap="square" lIns="0" tIns="0" rIns="0" bIns="0" rtlCol="0">
              <a:noAutofit/>
            </a:bodyPr>
            <a:lstStyle/>
            <a:p>
              <a:endParaRPr/>
            </a:p>
          </p:txBody>
        </p:sp>
        <p:sp>
          <p:nvSpPr>
            <p:cNvPr id="16" name="object 16"/>
            <p:cNvSpPr/>
            <p:nvPr/>
          </p:nvSpPr>
          <p:spPr>
            <a:xfrm>
              <a:off x="912731" y="538619"/>
              <a:ext cx="346367" cy="409359"/>
            </a:xfrm>
            <a:custGeom>
              <a:avLst/>
              <a:gdLst/>
              <a:ahLst/>
              <a:cxnLst/>
              <a:rect l="l" t="t" r="r" b="b"/>
              <a:pathLst>
                <a:path w="346367" h="409359">
                  <a:moveTo>
                    <a:pt x="0" y="0"/>
                  </a:moveTo>
                  <a:lnTo>
                    <a:pt x="0" y="399605"/>
                  </a:lnTo>
                  <a:lnTo>
                    <a:pt x="11972" y="388048"/>
                  </a:lnTo>
                  <a:lnTo>
                    <a:pt x="22181" y="378547"/>
                  </a:lnTo>
                  <a:lnTo>
                    <a:pt x="31202" y="370894"/>
                  </a:lnTo>
                  <a:lnTo>
                    <a:pt x="47974" y="360287"/>
                  </a:lnTo>
                  <a:lnTo>
                    <a:pt x="66879" y="354547"/>
                  </a:lnTo>
                  <a:lnTo>
                    <a:pt x="78566" y="352977"/>
                  </a:lnTo>
                  <a:lnTo>
                    <a:pt x="92508" y="351993"/>
                  </a:lnTo>
                  <a:lnTo>
                    <a:pt x="109280" y="351387"/>
                  </a:lnTo>
                  <a:lnTo>
                    <a:pt x="129454" y="350947"/>
                  </a:lnTo>
                  <a:lnTo>
                    <a:pt x="133172" y="350875"/>
                  </a:lnTo>
                  <a:lnTo>
                    <a:pt x="243839" y="350875"/>
                  </a:lnTo>
                  <a:lnTo>
                    <a:pt x="266559" y="350959"/>
                  </a:lnTo>
                  <a:lnTo>
                    <a:pt x="282154" y="351547"/>
                  </a:lnTo>
                  <a:lnTo>
                    <a:pt x="292848" y="353144"/>
                  </a:lnTo>
                  <a:lnTo>
                    <a:pt x="308423" y="361378"/>
                  </a:lnTo>
                  <a:lnTo>
                    <a:pt x="346367" y="409359"/>
                  </a:lnTo>
                  <a:lnTo>
                    <a:pt x="339652" y="402815"/>
                  </a:lnTo>
                  <a:lnTo>
                    <a:pt x="333624" y="397924"/>
                  </a:lnTo>
                  <a:lnTo>
                    <a:pt x="326854" y="394229"/>
                  </a:lnTo>
                  <a:lnTo>
                    <a:pt x="317916" y="391273"/>
                  </a:lnTo>
                  <a:lnTo>
                    <a:pt x="305384" y="388598"/>
                  </a:lnTo>
                  <a:lnTo>
                    <a:pt x="287829" y="385748"/>
                  </a:lnTo>
                  <a:lnTo>
                    <a:pt x="263827" y="382266"/>
                  </a:lnTo>
                  <a:lnTo>
                    <a:pt x="260108" y="381736"/>
                  </a:lnTo>
                  <a:lnTo>
                    <a:pt x="245792" y="376846"/>
                  </a:lnTo>
                  <a:lnTo>
                    <a:pt x="234122" y="373096"/>
                  </a:lnTo>
                  <a:lnTo>
                    <a:pt x="224147" y="370389"/>
                  </a:lnTo>
                  <a:lnTo>
                    <a:pt x="214916" y="368629"/>
                  </a:lnTo>
                  <a:lnTo>
                    <a:pt x="205478" y="367715"/>
                  </a:lnTo>
                  <a:lnTo>
                    <a:pt x="194882" y="367552"/>
                  </a:lnTo>
                  <a:lnTo>
                    <a:pt x="182175" y="368042"/>
                  </a:lnTo>
                  <a:lnTo>
                    <a:pt x="166407" y="369086"/>
                  </a:lnTo>
                  <a:lnTo>
                    <a:pt x="149453" y="370370"/>
                  </a:lnTo>
                  <a:lnTo>
                    <a:pt x="126887" y="373774"/>
                  </a:lnTo>
                  <a:lnTo>
                    <a:pt x="109835" y="376520"/>
                  </a:lnTo>
                  <a:lnTo>
                    <a:pt x="97021" y="378964"/>
                  </a:lnTo>
                  <a:lnTo>
                    <a:pt x="87170" y="381464"/>
                  </a:lnTo>
                  <a:lnTo>
                    <a:pt x="79007" y="384377"/>
                  </a:lnTo>
                  <a:lnTo>
                    <a:pt x="71256" y="388061"/>
                  </a:lnTo>
                  <a:lnTo>
                    <a:pt x="62643" y="392873"/>
                  </a:lnTo>
                  <a:lnTo>
                    <a:pt x="56692" y="396354"/>
                  </a:lnTo>
                  <a:lnTo>
                    <a:pt x="22517" y="409359"/>
                  </a:lnTo>
                  <a:lnTo>
                    <a:pt x="0" y="409359"/>
                  </a:lnTo>
                </a:path>
              </a:pathLst>
            </a:custGeom>
            <a:ln w="12699">
              <a:solidFill>
                <a:srgbClr val="939597"/>
              </a:solidFill>
            </a:ln>
          </p:spPr>
          <p:txBody>
            <a:bodyPr wrap="square" lIns="0" tIns="0" rIns="0" bIns="0" rtlCol="0">
              <a:noAutofit/>
            </a:bodyPr>
            <a:lstStyle/>
            <a:p>
              <a:endParaRPr/>
            </a:p>
          </p:txBody>
        </p:sp>
        <p:sp>
          <p:nvSpPr>
            <p:cNvPr id="17" name="object 17"/>
            <p:cNvSpPr/>
            <p:nvPr/>
          </p:nvSpPr>
          <p:spPr>
            <a:xfrm>
              <a:off x="1216794" y="507769"/>
              <a:ext cx="11391" cy="397968"/>
            </a:xfrm>
            <a:custGeom>
              <a:avLst/>
              <a:gdLst/>
              <a:ahLst/>
              <a:cxnLst/>
              <a:rect l="l" t="t" r="r" b="b"/>
              <a:pathLst>
                <a:path w="11391" h="397968">
                  <a:moveTo>
                    <a:pt x="0" y="9729"/>
                  </a:moveTo>
                  <a:lnTo>
                    <a:pt x="2106" y="4777"/>
                  </a:lnTo>
                  <a:lnTo>
                    <a:pt x="3814" y="1371"/>
                  </a:lnTo>
                  <a:lnTo>
                    <a:pt x="5163" y="0"/>
                  </a:lnTo>
                  <a:lnTo>
                    <a:pt x="6197" y="1149"/>
                  </a:lnTo>
                  <a:lnTo>
                    <a:pt x="7486" y="12961"/>
                  </a:lnTo>
                  <a:lnTo>
                    <a:pt x="8017" y="40708"/>
                  </a:lnTo>
                  <a:lnTo>
                    <a:pt x="8104" y="61775"/>
                  </a:lnTo>
                  <a:lnTo>
                    <a:pt x="8127" y="88288"/>
                  </a:lnTo>
                  <a:lnTo>
                    <a:pt x="8128" y="103950"/>
                  </a:lnTo>
                  <a:lnTo>
                    <a:pt x="8128" y="352489"/>
                  </a:lnTo>
                  <a:lnTo>
                    <a:pt x="11391" y="397968"/>
                  </a:lnTo>
                </a:path>
              </a:pathLst>
            </a:custGeom>
            <a:ln w="12699">
              <a:solidFill>
                <a:srgbClr val="939597"/>
              </a:solidFill>
            </a:ln>
          </p:spPr>
          <p:txBody>
            <a:bodyPr wrap="square" lIns="0" tIns="0" rIns="0" bIns="0" rtlCol="0">
              <a:noAutofit/>
            </a:bodyPr>
            <a:lstStyle/>
            <a:p>
              <a:endParaRPr/>
            </a:p>
          </p:txBody>
        </p:sp>
        <p:sp>
          <p:nvSpPr>
            <p:cNvPr id="18" name="object 18"/>
            <p:cNvSpPr/>
            <p:nvPr/>
          </p:nvSpPr>
          <p:spPr>
            <a:xfrm>
              <a:off x="1222484" y="517740"/>
              <a:ext cx="36614" cy="430237"/>
            </a:xfrm>
            <a:custGeom>
              <a:avLst/>
              <a:gdLst/>
              <a:ahLst/>
              <a:cxnLst/>
              <a:rect l="l" t="t" r="r" b="b"/>
              <a:pathLst>
                <a:path w="36614" h="430237">
                  <a:moveTo>
                    <a:pt x="0" y="0"/>
                  </a:moveTo>
                  <a:lnTo>
                    <a:pt x="23596" y="20878"/>
                  </a:lnTo>
                  <a:lnTo>
                    <a:pt x="36614" y="430237"/>
                  </a:lnTo>
                </a:path>
              </a:pathLst>
            </a:custGeom>
            <a:ln w="12700">
              <a:solidFill>
                <a:srgbClr val="939597"/>
              </a:solidFill>
            </a:ln>
          </p:spPr>
          <p:txBody>
            <a:bodyPr wrap="square" lIns="0" tIns="0" rIns="0" bIns="0" rtlCol="0">
              <a:noAutofit/>
            </a:bodyPr>
            <a:lstStyle/>
            <a:p>
              <a:endParaRPr/>
            </a:p>
          </p:txBody>
        </p:sp>
        <p:sp>
          <p:nvSpPr>
            <p:cNvPr id="19" name="object 19"/>
            <p:cNvSpPr/>
            <p:nvPr/>
          </p:nvSpPr>
          <p:spPr>
            <a:xfrm>
              <a:off x="569081" y="497751"/>
              <a:ext cx="335241" cy="455091"/>
            </a:xfrm>
            <a:custGeom>
              <a:avLst/>
              <a:gdLst/>
              <a:ahLst/>
              <a:cxnLst/>
              <a:rect l="l" t="t" r="r" b="b"/>
              <a:pathLst>
                <a:path w="335241" h="455091">
                  <a:moveTo>
                    <a:pt x="47193" y="0"/>
                  </a:moveTo>
                  <a:lnTo>
                    <a:pt x="29286" y="18478"/>
                  </a:lnTo>
                  <a:lnTo>
                    <a:pt x="29286" y="407987"/>
                  </a:lnTo>
                  <a:lnTo>
                    <a:pt x="39929" y="402459"/>
                  </a:lnTo>
                  <a:lnTo>
                    <a:pt x="48719" y="398285"/>
                  </a:lnTo>
                  <a:lnTo>
                    <a:pt x="56895" y="395191"/>
                  </a:lnTo>
                  <a:lnTo>
                    <a:pt x="65701" y="392904"/>
                  </a:lnTo>
                  <a:lnTo>
                    <a:pt x="76379" y="391150"/>
                  </a:lnTo>
                  <a:lnTo>
                    <a:pt x="90170" y="389657"/>
                  </a:lnTo>
                  <a:lnTo>
                    <a:pt x="108316" y="388151"/>
                  </a:lnTo>
                  <a:lnTo>
                    <a:pt x="125298" y="386867"/>
                  </a:lnTo>
                  <a:lnTo>
                    <a:pt x="138685" y="383029"/>
                  </a:lnTo>
                  <a:lnTo>
                    <a:pt x="149906" y="380063"/>
                  </a:lnTo>
                  <a:lnTo>
                    <a:pt x="159649" y="378014"/>
                  </a:lnTo>
                  <a:lnTo>
                    <a:pt x="168603" y="376926"/>
                  </a:lnTo>
                  <a:lnTo>
                    <a:pt x="177457" y="376843"/>
                  </a:lnTo>
                  <a:lnTo>
                    <a:pt x="186899" y="377811"/>
                  </a:lnTo>
                  <a:lnTo>
                    <a:pt x="197617" y="379875"/>
                  </a:lnTo>
                  <a:lnTo>
                    <a:pt x="210302" y="383078"/>
                  </a:lnTo>
                  <a:lnTo>
                    <a:pt x="225641" y="387465"/>
                  </a:lnTo>
                  <a:lnTo>
                    <a:pt x="244322" y="393082"/>
                  </a:lnTo>
                  <a:lnTo>
                    <a:pt x="250621" y="394995"/>
                  </a:lnTo>
                  <a:lnTo>
                    <a:pt x="275465" y="405278"/>
                  </a:lnTo>
                  <a:lnTo>
                    <a:pt x="294223" y="413294"/>
                  </a:lnTo>
                  <a:lnTo>
                    <a:pt x="307902" y="419701"/>
                  </a:lnTo>
                  <a:lnTo>
                    <a:pt x="317511" y="425157"/>
                  </a:lnTo>
                  <a:lnTo>
                    <a:pt x="324058" y="430320"/>
                  </a:lnTo>
                  <a:lnTo>
                    <a:pt x="328550" y="435847"/>
                  </a:lnTo>
                  <a:lnTo>
                    <a:pt x="331995" y="442397"/>
                  </a:lnTo>
                  <a:lnTo>
                    <a:pt x="335241" y="450227"/>
                  </a:lnTo>
                  <a:lnTo>
                    <a:pt x="320598" y="450227"/>
                  </a:lnTo>
                  <a:lnTo>
                    <a:pt x="310854" y="445143"/>
                  </a:lnTo>
                  <a:lnTo>
                    <a:pt x="302647" y="441096"/>
                  </a:lnTo>
                  <a:lnTo>
                    <a:pt x="294979" y="437790"/>
                  </a:lnTo>
                  <a:lnTo>
                    <a:pt x="286851" y="434929"/>
                  </a:lnTo>
                  <a:lnTo>
                    <a:pt x="277266" y="432217"/>
                  </a:lnTo>
                  <a:lnTo>
                    <a:pt x="265223" y="429359"/>
                  </a:lnTo>
                  <a:lnTo>
                    <a:pt x="249726" y="426057"/>
                  </a:lnTo>
                  <a:lnTo>
                    <a:pt x="229774" y="422017"/>
                  </a:lnTo>
                  <a:lnTo>
                    <a:pt x="216446" y="419354"/>
                  </a:lnTo>
                  <a:lnTo>
                    <a:pt x="198746" y="414617"/>
                  </a:lnTo>
                  <a:lnTo>
                    <a:pt x="184470" y="411026"/>
                  </a:lnTo>
                  <a:lnTo>
                    <a:pt x="172743" y="408570"/>
                  </a:lnTo>
                  <a:lnTo>
                    <a:pt x="162692" y="407234"/>
                  </a:lnTo>
                  <a:lnTo>
                    <a:pt x="153444" y="407007"/>
                  </a:lnTo>
                  <a:lnTo>
                    <a:pt x="144123" y="407876"/>
                  </a:lnTo>
                  <a:lnTo>
                    <a:pt x="133857" y="409828"/>
                  </a:lnTo>
                  <a:lnTo>
                    <a:pt x="121771" y="412850"/>
                  </a:lnTo>
                  <a:lnTo>
                    <a:pt x="106992" y="416931"/>
                  </a:lnTo>
                  <a:lnTo>
                    <a:pt x="73600" y="426996"/>
                  </a:lnTo>
                  <a:lnTo>
                    <a:pt x="50731" y="433983"/>
                  </a:lnTo>
                  <a:lnTo>
                    <a:pt x="34381" y="439091"/>
                  </a:lnTo>
                  <a:lnTo>
                    <a:pt x="23383" y="442721"/>
                  </a:lnTo>
                  <a:lnTo>
                    <a:pt x="16571" y="445275"/>
                  </a:lnTo>
                  <a:lnTo>
                    <a:pt x="10840" y="448759"/>
                  </a:lnTo>
                  <a:lnTo>
                    <a:pt x="6502" y="455091"/>
                  </a:lnTo>
                  <a:lnTo>
                    <a:pt x="0" y="440474"/>
                  </a:lnTo>
                  <a:lnTo>
                    <a:pt x="0" y="321894"/>
                  </a:lnTo>
                  <a:lnTo>
                    <a:pt x="0" y="156197"/>
                  </a:lnTo>
                  <a:lnTo>
                    <a:pt x="0" y="34366"/>
                  </a:lnTo>
                  <a:lnTo>
                    <a:pt x="21145" y="18478"/>
                  </a:lnTo>
                </a:path>
              </a:pathLst>
            </a:custGeom>
            <a:ln w="12700">
              <a:solidFill>
                <a:srgbClr val="939597"/>
              </a:solidFill>
            </a:ln>
          </p:spPr>
          <p:txBody>
            <a:bodyPr wrap="square" lIns="0" tIns="0" rIns="0" bIns="0" rtlCol="0">
              <a:noAutofit/>
            </a:bodyPr>
            <a:lstStyle/>
            <a:p>
              <a:endParaRPr/>
            </a:p>
          </p:txBody>
        </p:sp>
        <p:sp>
          <p:nvSpPr>
            <p:cNvPr id="20" name="object 20"/>
            <p:cNvSpPr/>
            <p:nvPr/>
          </p:nvSpPr>
          <p:spPr>
            <a:xfrm>
              <a:off x="578848" y="905738"/>
              <a:ext cx="19519" cy="42240"/>
            </a:xfrm>
            <a:custGeom>
              <a:avLst/>
              <a:gdLst/>
              <a:ahLst/>
              <a:cxnLst/>
              <a:rect l="l" t="t" r="r" b="b"/>
              <a:pathLst>
                <a:path w="19519" h="42240">
                  <a:moveTo>
                    <a:pt x="19519" y="0"/>
                  </a:moveTo>
                  <a:lnTo>
                    <a:pt x="0" y="42240"/>
                  </a:lnTo>
                </a:path>
              </a:pathLst>
            </a:custGeom>
            <a:ln w="12700">
              <a:solidFill>
                <a:srgbClr val="939597"/>
              </a:solidFill>
            </a:ln>
          </p:spPr>
          <p:txBody>
            <a:bodyPr wrap="square" lIns="0" tIns="0" rIns="0" bIns="0" rtlCol="0">
              <a:noAutofit/>
            </a:bodyPr>
            <a:lstStyle/>
            <a:p>
              <a:endParaRPr/>
            </a:p>
          </p:txBody>
        </p:sp>
        <p:sp>
          <p:nvSpPr>
            <p:cNvPr id="21" name="object 21"/>
            <p:cNvSpPr/>
            <p:nvPr/>
          </p:nvSpPr>
          <p:spPr>
            <a:xfrm>
              <a:off x="1794" y="-8"/>
              <a:ext cx="1376514" cy="1332001"/>
            </a:xfrm>
            <a:custGeom>
              <a:avLst/>
              <a:gdLst/>
              <a:ahLst/>
              <a:cxnLst/>
              <a:rect l="l" t="t" r="r" b="b"/>
              <a:pathLst>
                <a:path w="1376514" h="1332001">
                  <a:moveTo>
                    <a:pt x="260515" y="216001"/>
                  </a:moveTo>
                  <a:lnTo>
                    <a:pt x="1376514" y="216001"/>
                  </a:lnTo>
                  <a:lnTo>
                    <a:pt x="1376514" y="8"/>
                  </a:lnTo>
                  <a:lnTo>
                    <a:pt x="0" y="8"/>
                  </a:lnTo>
                  <a:lnTo>
                    <a:pt x="38" y="1332001"/>
                  </a:lnTo>
                  <a:lnTo>
                    <a:pt x="260515" y="1332001"/>
                  </a:lnTo>
                  <a:lnTo>
                    <a:pt x="260515" y="216001"/>
                  </a:lnTo>
                  <a:close/>
                </a:path>
              </a:pathLst>
            </a:custGeom>
            <a:solidFill>
              <a:srgbClr val="43C7F4"/>
            </a:solidFill>
          </p:spPr>
          <p:txBody>
            <a:bodyPr wrap="square" lIns="0" tIns="0" rIns="0" bIns="0" rtlCol="0">
              <a:noAutofit/>
            </a:bodyPr>
            <a:lstStyle/>
            <a:p>
              <a:endParaRPr/>
            </a:p>
          </p:txBody>
        </p:sp>
        <p:sp>
          <p:nvSpPr>
            <p:cNvPr id="22" name="object 22"/>
            <p:cNvSpPr/>
            <p:nvPr/>
          </p:nvSpPr>
          <p:spPr>
            <a:xfrm>
              <a:off x="0" y="-12"/>
              <a:ext cx="0" cy="216001"/>
            </a:xfrm>
            <a:custGeom>
              <a:avLst/>
              <a:gdLst/>
              <a:ahLst/>
              <a:cxnLst/>
              <a:rect l="l" t="t" r="r" b="b"/>
              <a:pathLst>
                <a:path h="216001">
                  <a:moveTo>
                    <a:pt x="0" y="12"/>
                  </a:moveTo>
                  <a:lnTo>
                    <a:pt x="0" y="216001"/>
                  </a:lnTo>
                  <a:lnTo>
                    <a:pt x="0" y="12"/>
                  </a:lnTo>
                  <a:close/>
                </a:path>
              </a:pathLst>
            </a:custGeom>
            <a:solidFill>
              <a:srgbClr val="AAE0F9"/>
            </a:solidFill>
          </p:spPr>
          <p:txBody>
            <a:bodyPr wrap="square" lIns="0" tIns="0" rIns="0" bIns="0" rtlCol="0">
              <a:noAutofit/>
            </a:bodyPr>
            <a:lstStyle/>
            <a:p>
              <a:endParaRPr/>
            </a:p>
          </p:txBody>
        </p:sp>
        <p:sp>
          <p:nvSpPr>
            <p:cNvPr id="12" name="object 12"/>
            <p:cNvSpPr txBox="1"/>
            <p:nvPr/>
          </p:nvSpPr>
          <p:spPr>
            <a:xfrm>
              <a:off x="536401" y="1247079"/>
              <a:ext cx="4515518" cy="1384655"/>
            </a:xfrm>
            <a:prstGeom prst="rect">
              <a:avLst/>
            </a:prstGeom>
          </p:spPr>
          <p:txBody>
            <a:bodyPr wrap="square" lIns="0" tIns="6921" rIns="0" bIns="0" rtlCol="0">
              <a:noAutofit/>
            </a:bodyPr>
            <a:lstStyle/>
            <a:p>
              <a:pPr indent="119063" algn="just">
                <a:lnSpc>
                  <a:spcPts val="1200"/>
                </a:lnSpc>
              </a:pPr>
              <a:r>
                <a:rPr lang="es-ES" sz="900" dirty="0">
                  <a:latin typeface="Malgun Gothic"/>
                  <a:cs typeface="Malgun Gothic"/>
                </a:rPr>
                <a:t>Después de que Dios creó al hombre, dijo: "Fructificad y multiplicaos, y llenad la tierra." Y para eso, hizo que un hombre y una mujer se conviertan en familia, y tener hijos y criarlos. Por lo tanto, los hijos serán protegidos y educados bajo los padres, y deben aprender el amor y la justicia hasta que se casen, y deben prepararse para poder vivir como hombres que sirven a Dios. Los padres son personas que Dios ha establecido para criar bien a los hijos en lugar de Dios. Por eso la Biblia habla claramente de los deberes de los hijos con sus padres. Dios prometió que cuando los hijos honran a sus padres, les irá bien y vivirán por largos días en la tierra. Por el contrario, la Biblia advierte estrictamente que quienes maldicen a sus padres, morirán indefectiblemente.</a:t>
              </a:r>
              <a:endParaRPr sz="900" dirty="0">
                <a:latin typeface="Malgun Gothic"/>
                <a:cs typeface="Malgun Gothic"/>
              </a:endParaRPr>
            </a:p>
          </p:txBody>
        </p:sp>
        <p:sp>
          <p:nvSpPr>
            <p:cNvPr id="11" name="object 11"/>
            <p:cNvSpPr txBox="1"/>
            <p:nvPr/>
          </p:nvSpPr>
          <p:spPr>
            <a:xfrm>
              <a:off x="536401" y="2971394"/>
              <a:ext cx="4515584" cy="1562506"/>
            </a:xfrm>
            <a:prstGeom prst="rect">
              <a:avLst/>
            </a:prstGeom>
          </p:spPr>
          <p:txBody>
            <a:bodyPr wrap="square" lIns="0" tIns="6604" rIns="0" bIns="0" rtlCol="0">
              <a:noAutofit/>
            </a:bodyPr>
            <a:lstStyle/>
            <a:p>
              <a:pPr indent="120650" algn="just">
                <a:lnSpc>
                  <a:spcPts val="1200"/>
                </a:lnSpc>
              </a:pPr>
              <a:r>
                <a:rPr lang="es-ES" sz="900" dirty="0">
                  <a:latin typeface="Malgun Gothic"/>
                  <a:cs typeface="Malgun Gothic"/>
                </a:rPr>
                <a:t>Por lo tanto, los hijos deben reconocer la autoridad de sus padres, honrar y obedecerles. A través de esto, los hijos aprenden a honrar y obedecer a Dios. Además, los hijos deben tener en cuenta y seguir las lecciones de Dios a través de sus padres. De esta manera, los hijos pueden llegar a ser un buen creyente y servir a Dios. Abraham, Isaac, Jacob y José fueron todos aquellos que sirvieron a sus padres con respeto y obediencia. David honró a su padre Isaí y siempre exaltó a su padre antes que a sí mismo. Aunque Jesús siendo en forma de Dios, cuando estuvo en la tierra, obedeció y sirvió a sus padres. Además, cuando murió en la cruz, le pidió a su discípulo Juan que cuidara a María, su madre carnal. No debemos olvidar que agradar, servir y obedecer a los padres es agradar a Dios, y al mismo momento, es un deber de los hijos.</a:t>
              </a:r>
            </a:p>
          </p:txBody>
        </p:sp>
        <p:sp>
          <p:nvSpPr>
            <p:cNvPr id="10" name="object 10"/>
            <p:cNvSpPr txBox="1"/>
            <p:nvPr/>
          </p:nvSpPr>
          <p:spPr>
            <a:xfrm>
              <a:off x="570500" y="5063070"/>
              <a:ext cx="1404350" cy="177800"/>
            </a:xfrm>
            <a:prstGeom prst="rect">
              <a:avLst/>
            </a:prstGeom>
          </p:spPr>
          <p:txBody>
            <a:bodyPr wrap="square" lIns="0" tIns="8636" rIns="0" bIns="0" rtlCol="0">
              <a:noAutofit/>
            </a:bodyPr>
            <a:lstStyle/>
            <a:p>
              <a:pPr marL="12700">
                <a:lnSpc>
                  <a:spcPts val="1360"/>
                </a:lnSpc>
              </a:pPr>
              <a:r>
                <a:rPr lang="es-ES" sz="1200" dirty="0">
                  <a:solidFill>
                    <a:srgbClr val="00ADEF"/>
                  </a:solidFill>
                  <a:latin typeface="Times New Roman"/>
                  <a:cs typeface="Times New Roman"/>
                </a:rPr>
                <a:t>Resumen de la lección</a:t>
              </a:r>
              <a:endParaRPr lang="es-ES" sz="1200" dirty="0">
                <a:latin typeface="Times New Roman"/>
                <a:cs typeface="Times New Roman"/>
              </a:endParaRPr>
            </a:p>
          </p:txBody>
        </p:sp>
        <p:sp>
          <p:nvSpPr>
            <p:cNvPr id="9" name="object 9"/>
            <p:cNvSpPr txBox="1"/>
            <p:nvPr/>
          </p:nvSpPr>
          <p:spPr>
            <a:xfrm>
              <a:off x="5094499" y="7603145"/>
              <a:ext cx="171450" cy="152400"/>
            </a:xfrm>
            <a:prstGeom prst="rect">
              <a:avLst/>
            </a:prstGeom>
          </p:spPr>
          <p:txBody>
            <a:bodyPr wrap="square" lIns="0" tIns="6762" rIns="0" bIns="0" rtlCol="0">
              <a:noAutofit/>
            </a:bodyPr>
            <a:lstStyle/>
            <a:p>
              <a:pPr marL="12700">
                <a:lnSpc>
                  <a:spcPts val="1065"/>
                </a:lnSpc>
              </a:pPr>
              <a:r>
                <a:rPr sz="1000" dirty="0">
                  <a:latin typeface="Times New Roman"/>
                  <a:cs typeface="Times New Roman"/>
                </a:rPr>
                <a:t>45</a:t>
              </a:r>
              <a:endParaRPr sz="1000">
                <a:latin typeface="Times New Roman"/>
                <a:cs typeface="Times New Roman"/>
              </a:endParaRPr>
            </a:p>
          </p:txBody>
        </p:sp>
        <p:sp>
          <p:nvSpPr>
            <p:cNvPr id="8" name="object 8"/>
            <p:cNvSpPr txBox="1"/>
            <p:nvPr/>
          </p:nvSpPr>
          <p:spPr>
            <a:xfrm>
              <a:off x="540000" y="5375550"/>
              <a:ext cx="4463999" cy="152400"/>
            </a:xfrm>
            <a:prstGeom prst="rect">
              <a:avLst/>
            </a:prstGeom>
          </p:spPr>
          <p:txBody>
            <a:bodyPr wrap="square" lIns="0" tIns="0" rIns="0" bIns="0" rtlCol="0">
              <a:noAutofit/>
            </a:bodyPr>
            <a:lstStyle/>
            <a:p>
              <a:pPr marL="25400">
                <a:lnSpc>
                  <a:spcPts val="1000"/>
                </a:lnSpc>
              </a:pPr>
              <a:endParaRPr sz="1000"/>
            </a:p>
          </p:txBody>
        </p:sp>
        <p:sp>
          <p:nvSpPr>
            <p:cNvPr id="7" name="object 7"/>
            <p:cNvSpPr txBox="1"/>
            <p:nvPr/>
          </p:nvSpPr>
          <p:spPr>
            <a:xfrm>
              <a:off x="540000" y="5665851"/>
              <a:ext cx="4463999" cy="152400"/>
            </a:xfrm>
            <a:prstGeom prst="rect">
              <a:avLst/>
            </a:prstGeom>
          </p:spPr>
          <p:txBody>
            <a:bodyPr wrap="square" lIns="0" tIns="0" rIns="0" bIns="0" rtlCol="0">
              <a:noAutofit/>
            </a:bodyPr>
            <a:lstStyle/>
            <a:p>
              <a:pPr marL="25400">
                <a:lnSpc>
                  <a:spcPts val="1000"/>
                </a:lnSpc>
              </a:pPr>
              <a:endParaRPr sz="1000"/>
            </a:p>
          </p:txBody>
        </p:sp>
        <p:sp>
          <p:nvSpPr>
            <p:cNvPr id="6" name="object 6"/>
            <p:cNvSpPr txBox="1"/>
            <p:nvPr/>
          </p:nvSpPr>
          <p:spPr>
            <a:xfrm>
              <a:off x="540000" y="5956150"/>
              <a:ext cx="4463999" cy="152400"/>
            </a:xfrm>
            <a:prstGeom prst="rect">
              <a:avLst/>
            </a:prstGeom>
          </p:spPr>
          <p:txBody>
            <a:bodyPr wrap="square" lIns="0" tIns="0" rIns="0" bIns="0" rtlCol="0">
              <a:noAutofit/>
            </a:bodyPr>
            <a:lstStyle/>
            <a:p>
              <a:pPr marL="25400">
                <a:lnSpc>
                  <a:spcPts val="1000"/>
                </a:lnSpc>
              </a:pPr>
              <a:endParaRPr sz="1000"/>
            </a:p>
          </p:txBody>
        </p:sp>
        <p:sp>
          <p:nvSpPr>
            <p:cNvPr id="5" name="object 5"/>
            <p:cNvSpPr txBox="1"/>
            <p:nvPr/>
          </p:nvSpPr>
          <p:spPr>
            <a:xfrm>
              <a:off x="540000" y="6271158"/>
              <a:ext cx="4463999" cy="152400"/>
            </a:xfrm>
            <a:prstGeom prst="rect">
              <a:avLst/>
            </a:prstGeom>
          </p:spPr>
          <p:txBody>
            <a:bodyPr wrap="square" lIns="0" tIns="0" rIns="0" bIns="0" rtlCol="0">
              <a:noAutofit/>
            </a:bodyPr>
            <a:lstStyle/>
            <a:p>
              <a:pPr marL="25400">
                <a:lnSpc>
                  <a:spcPts val="1000"/>
                </a:lnSpc>
              </a:pPr>
              <a:endParaRPr sz="1000"/>
            </a:p>
          </p:txBody>
        </p:sp>
        <p:sp>
          <p:nvSpPr>
            <p:cNvPr id="4" name="object 4"/>
            <p:cNvSpPr txBox="1"/>
            <p:nvPr/>
          </p:nvSpPr>
          <p:spPr>
            <a:xfrm>
              <a:off x="540000" y="6561458"/>
              <a:ext cx="4463999" cy="152400"/>
            </a:xfrm>
            <a:prstGeom prst="rect">
              <a:avLst/>
            </a:prstGeom>
          </p:spPr>
          <p:txBody>
            <a:bodyPr wrap="square" lIns="0" tIns="0" rIns="0" bIns="0" rtlCol="0">
              <a:noAutofit/>
            </a:bodyPr>
            <a:lstStyle/>
            <a:p>
              <a:pPr marL="25400">
                <a:lnSpc>
                  <a:spcPts val="1000"/>
                </a:lnSpc>
              </a:pPr>
              <a:endParaRPr sz="1000"/>
            </a:p>
          </p:txBody>
        </p:sp>
        <p:sp>
          <p:nvSpPr>
            <p:cNvPr id="3" name="object 3"/>
            <p:cNvSpPr txBox="1"/>
            <p:nvPr/>
          </p:nvSpPr>
          <p:spPr>
            <a:xfrm>
              <a:off x="540000" y="6877057"/>
              <a:ext cx="4463999" cy="152400"/>
            </a:xfrm>
            <a:prstGeom prst="rect">
              <a:avLst/>
            </a:prstGeom>
          </p:spPr>
          <p:txBody>
            <a:bodyPr wrap="square" lIns="0" tIns="0" rIns="0" bIns="0" rtlCol="0">
              <a:noAutofit/>
            </a:bodyPr>
            <a:lstStyle/>
            <a:p>
              <a:pPr marL="25400">
                <a:lnSpc>
                  <a:spcPts val="1000"/>
                </a:lnSpc>
              </a:pPr>
              <a:endParaRPr sz="1000"/>
            </a:p>
          </p:txBody>
        </p:sp>
        <p:sp>
          <p:nvSpPr>
            <p:cNvPr id="2" name="object 2"/>
            <p:cNvSpPr txBox="1"/>
            <p:nvPr/>
          </p:nvSpPr>
          <p:spPr>
            <a:xfrm>
              <a:off x="540000" y="7167358"/>
              <a:ext cx="4463999" cy="152399"/>
            </a:xfrm>
            <a:prstGeom prst="rect">
              <a:avLst/>
            </a:prstGeom>
          </p:spPr>
          <p:txBody>
            <a:bodyPr wrap="square" lIns="0" tIns="0" rIns="0" bIns="0" rtlCol="0">
              <a:noAutofit/>
            </a:bodyPr>
            <a:lstStyle/>
            <a:p>
              <a:pPr marL="25400">
                <a:lnSpc>
                  <a:spcPts val="1000"/>
                </a:lnSpc>
              </a:pPr>
              <a:endParaRPr sz="1000"/>
            </a:p>
          </p:txBody>
        </p:sp>
        <p:sp>
          <p:nvSpPr>
            <p:cNvPr id="33" name="object 11">
              <a:extLst>
                <a:ext uri="{FF2B5EF4-FFF2-40B4-BE49-F238E27FC236}">
                  <a16:creationId xmlns:a16="http://schemas.microsoft.com/office/drawing/2014/main" id="{8E829166-4E1B-4F4B-A476-5C63AE312B29}"/>
                </a:ext>
              </a:extLst>
            </p:cNvPr>
            <p:cNvSpPr txBox="1"/>
            <p:nvPr/>
          </p:nvSpPr>
          <p:spPr>
            <a:xfrm>
              <a:off x="603250" y="495300"/>
              <a:ext cx="2209800" cy="279400"/>
            </a:xfrm>
            <a:prstGeom prst="rect">
              <a:avLst/>
            </a:prstGeom>
          </p:spPr>
          <p:txBody>
            <a:bodyPr wrap="square" lIns="0" tIns="13747" rIns="0" bIns="0" rtlCol="0">
              <a:noAutofit/>
            </a:bodyPr>
            <a:lstStyle/>
            <a:p>
              <a:pPr marL="12700">
                <a:lnSpc>
                  <a:spcPts val="2165"/>
                </a:lnSpc>
              </a:pPr>
              <a:r>
                <a:rPr lang="es-ES" sz="1400" b="1" dirty="0">
                  <a:solidFill>
                    <a:srgbClr val="00ADEF"/>
                  </a:solidFill>
                  <a:latin typeface="Times New Roman"/>
                  <a:cs typeface="Times New Roman"/>
                </a:rPr>
                <a:t>Palabra</a:t>
              </a:r>
              <a:r>
                <a:rPr sz="1000" dirty="0">
                  <a:solidFill>
                    <a:srgbClr val="00ADEF"/>
                  </a:solidFill>
                  <a:latin typeface="Times New Roman"/>
                  <a:cs typeface="Times New Roman"/>
                </a:rPr>
                <a:t> </a:t>
              </a:r>
              <a:r>
                <a:rPr lang="es-ES" sz="1000" dirty="0">
                  <a:solidFill>
                    <a:srgbClr val="00ADEF"/>
                  </a:solidFill>
                  <a:latin typeface="Times New Roman"/>
                  <a:cs typeface="Times New Roman"/>
                </a:rPr>
                <a:t>    Entender</a:t>
              </a:r>
              <a:endParaRPr sz="1000" dirty="0">
                <a:latin typeface="Times New Roman"/>
                <a:cs typeface="Times New Roman"/>
              </a:endParaRPr>
            </a:p>
          </p:txBody>
        </p:sp>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 name="그룹 17">
            <a:extLst>
              <a:ext uri="{FF2B5EF4-FFF2-40B4-BE49-F238E27FC236}">
                <a16:creationId xmlns:a16="http://schemas.microsoft.com/office/drawing/2014/main" id="{70353D46-C14C-42B4-A621-77BDB2C28ABD}"/>
              </a:ext>
            </a:extLst>
          </p:cNvPr>
          <p:cNvGrpSpPr/>
          <p:nvPr/>
        </p:nvGrpSpPr>
        <p:grpSpPr>
          <a:xfrm>
            <a:off x="201800" y="467055"/>
            <a:ext cx="4831850" cy="7288440"/>
            <a:chOff x="201800" y="467055"/>
            <a:chExt cx="4831850" cy="7288440"/>
          </a:xfrm>
        </p:grpSpPr>
        <p:sp>
          <p:nvSpPr>
            <p:cNvPr id="60" name="object 60"/>
            <p:cNvSpPr/>
            <p:nvPr/>
          </p:nvSpPr>
          <p:spPr>
            <a:xfrm>
              <a:off x="465349" y="467055"/>
              <a:ext cx="729081" cy="506981"/>
            </a:xfrm>
            <a:custGeom>
              <a:avLst/>
              <a:gdLst/>
              <a:ahLst/>
              <a:cxnLst/>
              <a:rect l="l" t="t" r="r" b="b"/>
              <a:pathLst>
                <a:path w="729081" h="506981">
                  <a:moveTo>
                    <a:pt x="0" y="56946"/>
                  </a:moveTo>
                  <a:lnTo>
                    <a:pt x="9781" y="41526"/>
                  </a:lnTo>
                  <a:lnTo>
                    <a:pt x="17367" y="33028"/>
                  </a:lnTo>
                  <a:lnTo>
                    <a:pt x="25842" y="29754"/>
                  </a:lnTo>
                  <a:lnTo>
                    <a:pt x="38287" y="30006"/>
                  </a:lnTo>
                  <a:lnTo>
                    <a:pt x="47193" y="30949"/>
                  </a:lnTo>
                  <a:lnTo>
                    <a:pt x="66725" y="30695"/>
                  </a:lnTo>
                  <a:lnTo>
                    <a:pt x="84323" y="23540"/>
                  </a:lnTo>
                  <a:lnTo>
                    <a:pt x="96771" y="18794"/>
                  </a:lnTo>
                  <a:lnTo>
                    <a:pt x="106417" y="15795"/>
                  </a:lnTo>
                  <a:lnTo>
                    <a:pt x="115606" y="13884"/>
                  </a:lnTo>
                  <a:lnTo>
                    <a:pt x="126685" y="12400"/>
                  </a:lnTo>
                  <a:lnTo>
                    <a:pt x="135077" y="11455"/>
                  </a:lnTo>
                  <a:lnTo>
                    <a:pt x="154242" y="7498"/>
                  </a:lnTo>
                  <a:lnTo>
                    <a:pt x="170250" y="4346"/>
                  </a:lnTo>
                  <a:lnTo>
                    <a:pt x="183687" y="2027"/>
                  </a:lnTo>
                  <a:lnTo>
                    <a:pt x="195137" y="569"/>
                  </a:lnTo>
                  <a:lnTo>
                    <a:pt x="205186" y="0"/>
                  </a:lnTo>
                  <a:lnTo>
                    <a:pt x="214419" y="347"/>
                  </a:lnTo>
                  <a:lnTo>
                    <a:pt x="223419" y="1638"/>
                  </a:lnTo>
                  <a:lnTo>
                    <a:pt x="232773" y="3902"/>
                  </a:lnTo>
                  <a:lnTo>
                    <a:pt x="243066" y="7165"/>
                  </a:lnTo>
                  <a:lnTo>
                    <a:pt x="254881" y="11456"/>
                  </a:lnTo>
                  <a:lnTo>
                    <a:pt x="268805" y="16803"/>
                  </a:lnTo>
                  <a:lnTo>
                    <a:pt x="271780" y="17957"/>
                  </a:lnTo>
                  <a:lnTo>
                    <a:pt x="288584" y="22165"/>
                  </a:lnTo>
                  <a:lnTo>
                    <a:pt x="301799" y="25806"/>
                  </a:lnTo>
                  <a:lnTo>
                    <a:pt x="312369" y="29433"/>
                  </a:lnTo>
                  <a:lnTo>
                    <a:pt x="321237" y="33601"/>
                  </a:lnTo>
                  <a:lnTo>
                    <a:pt x="329348" y="38863"/>
                  </a:lnTo>
                  <a:lnTo>
                    <a:pt x="337646" y="45773"/>
                  </a:lnTo>
                  <a:lnTo>
                    <a:pt x="347076" y="54885"/>
                  </a:lnTo>
                  <a:lnTo>
                    <a:pt x="358581" y="66752"/>
                  </a:lnTo>
                  <a:lnTo>
                    <a:pt x="363181" y="71564"/>
                  </a:lnTo>
                  <a:lnTo>
                    <a:pt x="373817" y="61034"/>
                  </a:lnTo>
                  <a:lnTo>
                    <a:pt x="382901" y="52356"/>
                  </a:lnTo>
                  <a:lnTo>
                    <a:pt x="391019" y="45256"/>
                  </a:lnTo>
                  <a:lnTo>
                    <a:pt x="398753" y="39460"/>
                  </a:lnTo>
                  <a:lnTo>
                    <a:pt x="406689" y="34697"/>
                  </a:lnTo>
                  <a:lnTo>
                    <a:pt x="415411" y="30692"/>
                  </a:lnTo>
                  <a:lnTo>
                    <a:pt x="425503" y="27173"/>
                  </a:lnTo>
                  <a:lnTo>
                    <a:pt x="437549" y="23866"/>
                  </a:lnTo>
                  <a:lnTo>
                    <a:pt x="452134" y="20498"/>
                  </a:lnTo>
                  <a:lnTo>
                    <a:pt x="469842" y="16795"/>
                  </a:lnTo>
                  <a:lnTo>
                    <a:pt x="488226" y="13093"/>
                  </a:lnTo>
                  <a:lnTo>
                    <a:pt x="514041" y="9155"/>
                  </a:lnTo>
                  <a:lnTo>
                    <a:pt x="534206" y="6261"/>
                  </a:lnTo>
                  <a:lnTo>
                    <a:pt x="549678" y="4440"/>
                  </a:lnTo>
                  <a:lnTo>
                    <a:pt x="561412" y="3721"/>
                  </a:lnTo>
                  <a:lnTo>
                    <a:pt x="570367" y="4134"/>
                  </a:lnTo>
                  <a:lnTo>
                    <a:pt x="577498" y="5705"/>
                  </a:lnTo>
                  <a:lnTo>
                    <a:pt x="583762" y="8466"/>
                  </a:lnTo>
                  <a:lnTo>
                    <a:pt x="590117" y="12443"/>
                  </a:lnTo>
                  <a:lnTo>
                    <a:pt x="595642" y="16331"/>
                  </a:lnTo>
                  <a:lnTo>
                    <a:pt x="614976" y="21713"/>
                  </a:lnTo>
                  <a:lnTo>
                    <a:pt x="628814" y="25937"/>
                  </a:lnTo>
                  <a:lnTo>
                    <a:pt x="638920" y="29842"/>
                  </a:lnTo>
                  <a:lnTo>
                    <a:pt x="647056" y="34269"/>
                  </a:lnTo>
                  <a:lnTo>
                    <a:pt x="654988" y="40059"/>
                  </a:lnTo>
                  <a:lnTo>
                    <a:pt x="664479" y="48052"/>
                  </a:lnTo>
                  <a:lnTo>
                    <a:pt x="667245" y="50444"/>
                  </a:lnTo>
                  <a:lnTo>
                    <a:pt x="706297" y="52069"/>
                  </a:lnTo>
                  <a:lnTo>
                    <a:pt x="714991" y="46428"/>
                  </a:lnTo>
                  <a:lnTo>
                    <a:pt x="718912" y="49543"/>
                  </a:lnTo>
                  <a:lnTo>
                    <a:pt x="720552" y="64735"/>
                  </a:lnTo>
                  <a:lnTo>
                    <a:pt x="720940" y="71564"/>
                  </a:lnTo>
                  <a:lnTo>
                    <a:pt x="729081" y="254926"/>
                  </a:lnTo>
                  <a:lnTo>
                    <a:pt x="729081" y="411060"/>
                  </a:lnTo>
                  <a:lnTo>
                    <a:pt x="729081" y="492289"/>
                  </a:lnTo>
                  <a:lnTo>
                    <a:pt x="718786" y="496703"/>
                  </a:lnTo>
                  <a:lnTo>
                    <a:pt x="709329" y="496418"/>
                  </a:lnTo>
                  <a:lnTo>
                    <a:pt x="694905" y="492289"/>
                  </a:lnTo>
                  <a:lnTo>
                    <a:pt x="676604" y="486079"/>
                  </a:lnTo>
                  <a:lnTo>
                    <a:pt x="661400" y="481017"/>
                  </a:lnTo>
                  <a:lnTo>
                    <a:pt x="648639" y="476977"/>
                  </a:lnTo>
                  <a:lnTo>
                    <a:pt x="637669" y="473830"/>
                  </a:lnTo>
                  <a:lnTo>
                    <a:pt x="627838" y="471450"/>
                  </a:lnTo>
                  <a:lnTo>
                    <a:pt x="618492" y="469710"/>
                  </a:lnTo>
                  <a:lnTo>
                    <a:pt x="608979" y="468482"/>
                  </a:lnTo>
                  <a:lnTo>
                    <a:pt x="598646" y="467640"/>
                  </a:lnTo>
                  <a:lnTo>
                    <a:pt x="586841" y="467055"/>
                  </a:lnTo>
                  <a:lnTo>
                    <a:pt x="572911" y="466602"/>
                  </a:lnTo>
                  <a:lnTo>
                    <a:pt x="561467" y="466292"/>
                  </a:lnTo>
                  <a:lnTo>
                    <a:pt x="539003" y="464629"/>
                  </a:lnTo>
                  <a:lnTo>
                    <a:pt x="520164" y="463384"/>
                  </a:lnTo>
                  <a:lnTo>
                    <a:pt x="504426" y="462662"/>
                  </a:lnTo>
                  <a:lnTo>
                    <a:pt x="491262" y="462570"/>
                  </a:lnTo>
                  <a:lnTo>
                    <a:pt x="480147" y="463213"/>
                  </a:lnTo>
                  <a:lnTo>
                    <a:pt x="470555" y="464699"/>
                  </a:lnTo>
                  <a:lnTo>
                    <a:pt x="461961" y="467132"/>
                  </a:lnTo>
                  <a:lnTo>
                    <a:pt x="453840" y="470618"/>
                  </a:lnTo>
                  <a:lnTo>
                    <a:pt x="445666" y="475264"/>
                  </a:lnTo>
                  <a:lnTo>
                    <a:pt x="436913" y="481176"/>
                  </a:lnTo>
                  <a:lnTo>
                    <a:pt x="427057" y="488459"/>
                  </a:lnTo>
                  <a:lnTo>
                    <a:pt x="418249" y="495172"/>
                  </a:lnTo>
                  <a:lnTo>
                    <a:pt x="410608" y="500709"/>
                  </a:lnTo>
                  <a:lnTo>
                    <a:pt x="403142" y="503731"/>
                  </a:lnTo>
                  <a:lnTo>
                    <a:pt x="391806" y="505001"/>
                  </a:lnTo>
                  <a:lnTo>
                    <a:pt x="372556" y="505278"/>
                  </a:lnTo>
                  <a:lnTo>
                    <a:pt x="364540" y="505281"/>
                  </a:lnTo>
                  <a:lnTo>
                    <a:pt x="352821" y="506981"/>
                  </a:lnTo>
                  <a:lnTo>
                    <a:pt x="343846" y="506715"/>
                  </a:lnTo>
                  <a:lnTo>
                    <a:pt x="333083" y="503730"/>
                  </a:lnTo>
                  <a:lnTo>
                    <a:pt x="315997" y="497273"/>
                  </a:lnTo>
                  <a:lnTo>
                    <a:pt x="302122" y="490410"/>
                  </a:lnTo>
                  <a:lnTo>
                    <a:pt x="290689" y="484931"/>
                  </a:lnTo>
                  <a:lnTo>
                    <a:pt x="280744" y="480584"/>
                  </a:lnTo>
                  <a:lnTo>
                    <a:pt x="271608" y="477225"/>
                  </a:lnTo>
                  <a:lnTo>
                    <a:pt x="262603" y="474710"/>
                  </a:lnTo>
                  <a:lnTo>
                    <a:pt x="253049" y="472895"/>
                  </a:lnTo>
                  <a:lnTo>
                    <a:pt x="242268" y="471637"/>
                  </a:lnTo>
                  <a:lnTo>
                    <a:pt x="229582" y="470791"/>
                  </a:lnTo>
                  <a:lnTo>
                    <a:pt x="214312" y="470213"/>
                  </a:lnTo>
                  <a:lnTo>
                    <a:pt x="195779" y="469759"/>
                  </a:lnTo>
                  <a:lnTo>
                    <a:pt x="185521" y="469544"/>
                  </a:lnTo>
                  <a:lnTo>
                    <a:pt x="169494" y="466839"/>
                  </a:lnTo>
                  <a:lnTo>
                    <a:pt x="156907" y="465039"/>
                  </a:lnTo>
                  <a:lnTo>
                    <a:pt x="146547" y="464244"/>
                  </a:lnTo>
                  <a:lnTo>
                    <a:pt x="137199" y="464557"/>
                  </a:lnTo>
                  <a:lnTo>
                    <a:pt x="127649" y="466083"/>
                  </a:lnTo>
                  <a:lnTo>
                    <a:pt x="116683" y="468923"/>
                  </a:lnTo>
                  <a:lnTo>
                    <a:pt x="103086" y="473180"/>
                  </a:lnTo>
                  <a:lnTo>
                    <a:pt x="89509" y="477672"/>
                  </a:lnTo>
                  <a:lnTo>
                    <a:pt x="72031" y="487136"/>
                  </a:lnTo>
                  <a:lnTo>
                    <a:pt x="59982" y="493431"/>
                  </a:lnTo>
                  <a:lnTo>
                    <a:pt x="50933" y="497657"/>
                  </a:lnTo>
                  <a:lnTo>
                    <a:pt x="42457" y="500915"/>
                  </a:lnTo>
                  <a:lnTo>
                    <a:pt x="32125" y="504307"/>
                  </a:lnTo>
                  <a:lnTo>
                    <a:pt x="27673" y="505713"/>
                  </a:lnTo>
                  <a:lnTo>
                    <a:pt x="10698" y="503581"/>
                  </a:lnTo>
                  <a:lnTo>
                    <a:pt x="3077" y="497438"/>
                  </a:lnTo>
                  <a:lnTo>
                    <a:pt x="533" y="482199"/>
                  </a:lnTo>
                  <a:lnTo>
                    <a:pt x="0" y="472795"/>
                  </a:lnTo>
                  <a:lnTo>
                    <a:pt x="0" y="255777"/>
                  </a:lnTo>
                  <a:lnTo>
                    <a:pt x="0" y="56946"/>
                  </a:lnTo>
                  <a:close/>
                </a:path>
              </a:pathLst>
            </a:custGeom>
            <a:ln w="12700">
              <a:solidFill>
                <a:srgbClr val="939597"/>
              </a:solidFill>
            </a:ln>
          </p:spPr>
          <p:txBody>
            <a:bodyPr wrap="square" lIns="0" tIns="0" rIns="0" bIns="0" rtlCol="0">
              <a:noAutofit/>
            </a:bodyPr>
            <a:lstStyle/>
            <a:p>
              <a:endParaRPr/>
            </a:p>
          </p:txBody>
        </p:sp>
        <p:sp>
          <p:nvSpPr>
            <p:cNvPr id="61" name="object 61"/>
            <p:cNvSpPr/>
            <p:nvPr/>
          </p:nvSpPr>
          <p:spPr>
            <a:xfrm>
              <a:off x="828531" y="538619"/>
              <a:ext cx="346367" cy="409359"/>
            </a:xfrm>
            <a:custGeom>
              <a:avLst/>
              <a:gdLst/>
              <a:ahLst/>
              <a:cxnLst/>
              <a:rect l="l" t="t" r="r" b="b"/>
              <a:pathLst>
                <a:path w="346367" h="409359">
                  <a:moveTo>
                    <a:pt x="0" y="0"/>
                  </a:moveTo>
                  <a:lnTo>
                    <a:pt x="0" y="399605"/>
                  </a:lnTo>
                  <a:lnTo>
                    <a:pt x="11972" y="388048"/>
                  </a:lnTo>
                  <a:lnTo>
                    <a:pt x="22181" y="378547"/>
                  </a:lnTo>
                  <a:lnTo>
                    <a:pt x="31202" y="370894"/>
                  </a:lnTo>
                  <a:lnTo>
                    <a:pt x="47974" y="360287"/>
                  </a:lnTo>
                  <a:lnTo>
                    <a:pt x="66879" y="354547"/>
                  </a:lnTo>
                  <a:lnTo>
                    <a:pt x="78566" y="352977"/>
                  </a:lnTo>
                  <a:lnTo>
                    <a:pt x="92508" y="351993"/>
                  </a:lnTo>
                  <a:lnTo>
                    <a:pt x="109280" y="351387"/>
                  </a:lnTo>
                  <a:lnTo>
                    <a:pt x="129454" y="350947"/>
                  </a:lnTo>
                  <a:lnTo>
                    <a:pt x="133172" y="350875"/>
                  </a:lnTo>
                  <a:lnTo>
                    <a:pt x="243840" y="350875"/>
                  </a:lnTo>
                  <a:lnTo>
                    <a:pt x="266559" y="350959"/>
                  </a:lnTo>
                  <a:lnTo>
                    <a:pt x="282154" y="351547"/>
                  </a:lnTo>
                  <a:lnTo>
                    <a:pt x="292848" y="353144"/>
                  </a:lnTo>
                  <a:lnTo>
                    <a:pt x="308423" y="361378"/>
                  </a:lnTo>
                  <a:lnTo>
                    <a:pt x="346367" y="409359"/>
                  </a:lnTo>
                  <a:lnTo>
                    <a:pt x="339652" y="402815"/>
                  </a:lnTo>
                  <a:lnTo>
                    <a:pt x="333624" y="397924"/>
                  </a:lnTo>
                  <a:lnTo>
                    <a:pt x="326854" y="394229"/>
                  </a:lnTo>
                  <a:lnTo>
                    <a:pt x="317916" y="391273"/>
                  </a:lnTo>
                  <a:lnTo>
                    <a:pt x="305384" y="388598"/>
                  </a:lnTo>
                  <a:lnTo>
                    <a:pt x="287829" y="385748"/>
                  </a:lnTo>
                  <a:lnTo>
                    <a:pt x="263827" y="382266"/>
                  </a:lnTo>
                  <a:lnTo>
                    <a:pt x="260108" y="381736"/>
                  </a:lnTo>
                  <a:lnTo>
                    <a:pt x="245792" y="376846"/>
                  </a:lnTo>
                  <a:lnTo>
                    <a:pt x="234122" y="373096"/>
                  </a:lnTo>
                  <a:lnTo>
                    <a:pt x="224147" y="370389"/>
                  </a:lnTo>
                  <a:lnTo>
                    <a:pt x="214916" y="368629"/>
                  </a:lnTo>
                  <a:lnTo>
                    <a:pt x="205478" y="367715"/>
                  </a:lnTo>
                  <a:lnTo>
                    <a:pt x="194882" y="367552"/>
                  </a:lnTo>
                  <a:lnTo>
                    <a:pt x="182175" y="368042"/>
                  </a:lnTo>
                  <a:lnTo>
                    <a:pt x="166407" y="369086"/>
                  </a:lnTo>
                  <a:lnTo>
                    <a:pt x="149453" y="370370"/>
                  </a:lnTo>
                  <a:lnTo>
                    <a:pt x="126887" y="373774"/>
                  </a:lnTo>
                  <a:lnTo>
                    <a:pt x="109835" y="376520"/>
                  </a:lnTo>
                  <a:lnTo>
                    <a:pt x="97021" y="378964"/>
                  </a:lnTo>
                  <a:lnTo>
                    <a:pt x="87170" y="381464"/>
                  </a:lnTo>
                  <a:lnTo>
                    <a:pt x="79007" y="384377"/>
                  </a:lnTo>
                  <a:lnTo>
                    <a:pt x="71256" y="388061"/>
                  </a:lnTo>
                  <a:lnTo>
                    <a:pt x="62643" y="392873"/>
                  </a:lnTo>
                  <a:lnTo>
                    <a:pt x="56692" y="396354"/>
                  </a:lnTo>
                  <a:lnTo>
                    <a:pt x="22517" y="409359"/>
                  </a:lnTo>
                  <a:lnTo>
                    <a:pt x="0" y="409359"/>
                  </a:lnTo>
                </a:path>
              </a:pathLst>
            </a:custGeom>
            <a:ln w="12699">
              <a:solidFill>
                <a:srgbClr val="939597"/>
              </a:solidFill>
            </a:ln>
          </p:spPr>
          <p:txBody>
            <a:bodyPr wrap="square" lIns="0" tIns="0" rIns="0" bIns="0" rtlCol="0">
              <a:noAutofit/>
            </a:bodyPr>
            <a:lstStyle/>
            <a:p>
              <a:endParaRPr/>
            </a:p>
          </p:txBody>
        </p:sp>
        <p:sp>
          <p:nvSpPr>
            <p:cNvPr id="62" name="object 62"/>
            <p:cNvSpPr/>
            <p:nvPr/>
          </p:nvSpPr>
          <p:spPr>
            <a:xfrm>
              <a:off x="1132594" y="507769"/>
              <a:ext cx="11391" cy="397968"/>
            </a:xfrm>
            <a:custGeom>
              <a:avLst/>
              <a:gdLst/>
              <a:ahLst/>
              <a:cxnLst/>
              <a:rect l="l" t="t" r="r" b="b"/>
              <a:pathLst>
                <a:path w="11391" h="397968">
                  <a:moveTo>
                    <a:pt x="0" y="9729"/>
                  </a:moveTo>
                  <a:lnTo>
                    <a:pt x="2106" y="4777"/>
                  </a:lnTo>
                  <a:lnTo>
                    <a:pt x="3814" y="1371"/>
                  </a:lnTo>
                  <a:lnTo>
                    <a:pt x="5163" y="0"/>
                  </a:lnTo>
                  <a:lnTo>
                    <a:pt x="6197" y="1149"/>
                  </a:lnTo>
                  <a:lnTo>
                    <a:pt x="7486" y="12961"/>
                  </a:lnTo>
                  <a:lnTo>
                    <a:pt x="8017" y="40708"/>
                  </a:lnTo>
                  <a:lnTo>
                    <a:pt x="8104" y="61775"/>
                  </a:lnTo>
                  <a:lnTo>
                    <a:pt x="8127" y="88288"/>
                  </a:lnTo>
                  <a:lnTo>
                    <a:pt x="8128" y="103950"/>
                  </a:lnTo>
                  <a:lnTo>
                    <a:pt x="8128" y="352489"/>
                  </a:lnTo>
                  <a:lnTo>
                    <a:pt x="11391" y="397968"/>
                  </a:lnTo>
                </a:path>
              </a:pathLst>
            </a:custGeom>
            <a:ln w="12699">
              <a:solidFill>
                <a:srgbClr val="939597"/>
              </a:solidFill>
            </a:ln>
          </p:spPr>
          <p:txBody>
            <a:bodyPr wrap="square" lIns="0" tIns="0" rIns="0" bIns="0" rtlCol="0">
              <a:noAutofit/>
            </a:bodyPr>
            <a:lstStyle/>
            <a:p>
              <a:endParaRPr/>
            </a:p>
          </p:txBody>
        </p:sp>
        <p:sp>
          <p:nvSpPr>
            <p:cNvPr id="63" name="object 63"/>
            <p:cNvSpPr/>
            <p:nvPr/>
          </p:nvSpPr>
          <p:spPr>
            <a:xfrm>
              <a:off x="1138284" y="517740"/>
              <a:ext cx="36614" cy="430237"/>
            </a:xfrm>
            <a:custGeom>
              <a:avLst/>
              <a:gdLst/>
              <a:ahLst/>
              <a:cxnLst/>
              <a:rect l="l" t="t" r="r" b="b"/>
              <a:pathLst>
                <a:path w="36614" h="430237">
                  <a:moveTo>
                    <a:pt x="0" y="0"/>
                  </a:moveTo>
                  <a:lnTo>
                    <a:pt x="23596" y="20878"/>
                  </a:lnTo>
                  <a:lnTo>
                    <a:pt x="36614" y="430237"/>
                  </a:lnTo>
                </a:path>
              </a:pathLst>
            </a:custGeom>
            <a:ln w="12700">
              <a:solidFill>
                <a:srgbClr val="939597"/>
              </a:solidFill>
            </a:ln>
          </p:spPr>
          <p:txBody>
            <a:bodyPr wrap="square" lIns="0" tIns="0" rIns="0" bIns="0" rtlCol="0">
              <a:noAutofit/>
            </a:bodyPr>
            <a:lstStyle/>
            <a:p>
              <a:endParaRPr/>
            </a:p>
          </p:txBody>
        </p:sp>
        <p:sp>
          <p:nvSpPr>
            <p:cNvPr id="64" name="object 64"/>
            <p:cNvSpPr/>
            <p:nvPr/>
          </p:nvSpPr>
          <p:spPr>
            <a:xfrm>
              <a:off x="484882" y="497751"/>
              <a:ext cx="335241" cy="455091"/>
            </a:xfrm>
            <a:custGeom>
              <a:avLst/>
              <a:gdLst/>
              <a:ahLst/>
              <a:cxnLst/>
              <a:rect l="l" t="t" r="r" b="b"/>
              <a:pathLst>
                <a:path w="335241" h="455091">
                  <a:moveTo>
                    <a:pt x="47193" y="0"/>
                  </a:moveTo>
                  <a:lnTo>
                    <a:pt x="29286" y="18478"/>
                  </a:lnTo>
                  <a:lnTo>
                    <a:pt x="29286" y="407987"/>
                  </a:lnTo>
                  <a:lnTo>
                    <a:pt x="39929" y="402459"/>
                  </a:lnTo>
                  <a:lnTo>
                    <a:pt x="48719" y="398285"/>
                  </a:lnTo>
                  <a:lnTo>
                    <a:pt x="56895" y="395191"/>
                  </a:lnTo>
                  <a:lnTo>
                    <a:pt x="65701" y="392904"/>
                  </a:lnTo>
                  <a:lnTo>
                    <a:pt x="76379" y="391150"/>
                  </a:lnTo>
                  <a:lnTo>
                    <a:pt x="90170" y="389657"/>
                  </a:lnTo>
                  <a:lnTo>
                    <a:pt x="108316" y="388151"/>
                  </a:lnTo>
                  <a:lnTo>
                    <a:pt x="125298" y="386867"/>
                  </a:lnTo>
                  <a:lnTo>
                    <a:pt x="138685" y="383029"/>
                  </a:lnTo>
                  <a:lnTo>
                    <a:pt x="149906" y="380063"/>
                  </a:lnTo>
                  <a:lnTo>
                    <a:pt x="159649" y="378014"/>
                  </a:lnTo>
                  <a:lnTo>
                    <a:pt x="168603" y="376926"/>
                  </a:lnTo>
                  <a:lnTo>
                    <a:pt x="177457" y="376843"/>
                  </a:lnTo>
                  <a:lnTo>
                    <a:pt x="186899" y="377811"/>
                  </a:lnTo>
                  <a:lnTo>
                    <a:pt x="197617" y="379875"/>
                  </a:lnTo>
                  <a:lnTo>
                    <a:pt x="210302" y="383078"/>
                  </a:lnTo>
                  <a:lnTo>
                    <a:pt x="225641" y="387465"/>
                  </a:lnTo>
                  <a:lnTo>
                    <a:pt x="244322" y="393082"/>
                  </a:lnTo>
                  <a:lnTo>
                    <a:pt x="250621" y="394995"/>
                  </a:lnTo>
                  <a:lnTo>
                    <a:pt x="275465" y="405278"/>
                  </a:lnTo>
                  <a:lnTo>
                    <a:pt x="294223" y="413294"/>
                  </a:lnTo>
                  <a:lnTo>
                    <a:pt x="307902" y="419701"/>
                  </a:lnTo>
                  <a:lnTo>
                    <a:pt x="317511" y="425157"/>
                  </a:lnTo>
                  <a:lnTo>
                    <a:pt x="324058" y="430320"/>
                  </a:lnTo>
                  <a:lnTo>
                    <a:pt x="328550" y="435847"/>
                  </a:lnTo>
                  <a:lnTo>
                    <a:pt x="331995" y="442397"/>
                  </a:lnTo>
                  <a:lnTo>
                    <a:pt x="335241" y="450227"/>
                  </a:lnTo>
                  <a:lnTo>
                    <a:pt x="320598" y="450227"/>
                  </a:lnTo>
                  <a:lnTo>
                    <a:pt x="310854" y="445143"/>
                  </a:lnTo>
                  <a:lnTo>
                    <a:pt x="302647" y="441096"/>
                  </a:lnTo>
                  <a:lnTo>
                    <a:pt x="294979" y="437790"/>
                  </a:lnTo>
                  <a:lnTo>
                    <a:pt x="286851" y="434929"/>
                  </a:lnTo>
                  <a:lnTo>
                    <a:pt x="277266" y="432217"/>
                  </a:lnTo>
                  <a:lnTo>
                    <a:pt x="265223" y="429359"/>
                  </a:lnTo>
                  <a:lnTo>
                    <a:pt x="249726" y="426057"/>
                  </a:lnTo>
                  <a:lnTo>
                    <a:pt x="229774" y="422017"/>
                  </a:lnTo>
                  <a:lnTo>
                    <a:pt x="216446" y="419354"/>
                  </a:lnTo>
                  <a:lnTo>
                    <a:pt x="198746" y="414617"/>
                  </a:lnTo>
                  <a:lnTo>
                    <a:pt x="184470" y="411026"/>
                  </a:lnTo>
                  <a:lnTo>
                    <a:pt x="172743" y="408570"/>
                  </a:lnTo>
                  <a:lnTo>
                    <a:pt x="162692" y="407234"/>
                  </a:lnTo>
                  <a:lnTo>
                    <a:pt x="153444" y="407007"/>
                  </a:lnTo>
                  <a:lnTo>
                    <a:pt x="144123" y="407876"/>
                  </a:lnTo>
                  <a:lnTo>
                    <a:pt x="133857" y="409828"/>
                  </a:lnTo>
                  <a:lnTo>
                    <a:pt x="121771" y="412850"/>
                  </a:lnTo>
                  <a:lnTo>
                    <a:pt x="106992" y="416931"/>
                  </a:lnTo>
                  <a:lnTo>
                    <a:pt x="73600" y="426996"/>
                  </a:lnTo>
                  <a:lnTo>
                    <a:pt x="50731" y="433983"/>
                  </a:lnTo>
                  <a:lnTo>
                    <a:pt x="34381" y="439091"/>
                  </a:lnTo>
                  <a:lnTo>
                    <a:pt x="23383" y="442721"/>
                  </a:lnTo>
                  <a:lnTo>
                    <a:pt x="16571" y="445275"/>
                  </a:lnTo>
                  <a:lnTo>
                    <a:pt x="10840" y="448759"/>
                  </a:lnTo>
                  <a:lnTo>
                    <a:pt x="6502" y="455091"/>
                  </a:lnTo>
                  <a:lnTo>
                    <a:pt x="0" y="440474"/>
                  </a:lnTo>
                  <a:lnTo>
                    <a:pt x="0" y="321894"/>
                  </a:lnTo>
                  <a:lnTo>
                    <a:pt x="0" y="156197"/>
                  </a:lnTo>
                  <a:lnTo>
                    <a:pt x="0" y="34366"/>
                  </a:lnTo>
                  <a:lnTo>
                    <a:pt x="21145" y="18478"/>
                  </a:lnTo>
                </a:path>
              </a:pathLst>
            </a:custGeom>
            <a:ln w="12700">
              <a:solidFill>
                <a:srgbClr val="939597"/>
              </a:solidFill>
            </a:ln>
          </p:spPr>
          <p:txBody>
            <a:bodyPr wrap="square" lIns="0" tIns="0" rIns="0" bIns="0" rtlCol="0">
              <a:noAutofit/>
            </a:bodyPr>
            <a:lstStyle/>
            <a:p>
              <a:endParaRPr/>
            </a:p>
          </p:txBody>
        </p:sp>
        <p:sp>
          <p:nvSpPr>
            <p:cNvPr id="65" name="object 65"/>
            <p:cNvSpPr/>
            <p:nvPr/>
          </p:nvSpPr>
          <p:spPr>
            <a:xfrm>
              <a:off x="494648" y="905738"/>
              <a:ext cx="19519" cy="42240"/>
            </a:xfrm>
            <a:custGeom>
              <a:avLst/>
              <a:gdLst/>
              <a:ahLst/>
              <a:cxnLst/>
              <a:rect l="l" t="t" r="r" b="b"/>
              <a:pathLst>
                <a:path w="19519" h="42240">
                  <a:moveTo>
                    <a:pt x="19519" y="0"/>
                  </a:moveTo>
                  <a:lnTo>
                    <a:pt x="0" y="42240"/>
                  </a:lnTo>
                </a:path>
              </a:pathLst>
            </a:custGeom>
            <a:ln w="12700">
              <a:solidFill>
                <a:srgbClr val="939597"/>
              </a:solidFill>
            </a:ln>
          </p:spPr>
          <p:txBody>
            <a:bodyPr wrap="square" lIns="0" tIns="0" rIns="0" bIns="0" rtlCol="0">
              <a:noAutofit/>
            </a:bodyPr>
            <a:lstStyle/>
            <a:p>
              <a:endParaRPr/>
            </a:p>
          </p:txBody>
        </p:sp>
        <p:sp>
          <p:nvSpPr>
            <p:cNvPr id="54" name="object 54"/>
            <p:cNvSpPr/>
            <p:nvPr/>
          </p:nvSpPr>
          <p:spPr>
            <a:xfrm>
              <a:off x="465349" y="3919203"/>
              <a:ext cx="729081" cy="506981"/>
            </a:xfrm>
            <a:custGeom>
              <a:avLst/>
              <a:gdLst/>
              <a:ahLst/>
              <a:cxnLst/>
              <a:rect l="l" t="t" r="r" b="b"/>
              <a:pathLst>
                <a:path w="729081" h="506981">
                  <a:moveTo>
                    <a:pt x="0" y="56946"/>
                  </a:moveTo>
                  <a:lnTo>
                    <a:pt x="9781" y="41526"/>
                  </a:lnTo>
                  <a:lnTo>
                    <a:pt x="17367" y="33028"/>
                  </a:lnTo>
                  <a:lnTo>
                    <a:pt x="25842" y="29754"/>
                  </a:lnTo>
                  <a:lnTo>
                    <a:pt x="38287" y="30006"/>
                  </a:lnTo>
                  <a:lnTo>
                    <a:pt x="47193" y="30949"/>
                  </a:lnTo>
                  <a:lnTo>
                    <a:pt x="66725" y="30695"/>
                  </a:lnTo>
                  <a:lnTo>
                    <a:pt x="84323" y="23540"/>
                  </a:lnTo>
                  <a:lnTo>
                    <a:pt x="96771" y="18794"/>
                  </a:lnTo>
                  <a:lnTo>
                    <a:pt x="106417" y="15795"/>
                  </a:lnTo>
                  <a:lnTo>
                    <a:pt x="115606" y="13884"/>
                  </a:lnTo>
                  <a:lnTo>
                    <a:pt x="126685" y="12400"/>
                  </a:lnTo>
                  <a:lnTo>
                    <a:pt x="135077" y="11455"/>
                  </a:lnTo>
                  <a:lnTo>
                    <a:pt x="154242" y="7498"/>
                  </a:lnTo>
                  <a:lnTo>
                    <a:pt x="170250" y="4346"/>
                  </a:lnTo>
                  <a:lnTo>
                    <a:pt x="183687" y="2027"/>
                  </a:lnTo>
                  <a:lnTo>
                    <a:pt x="195137" y="569"/>
                  </a:lnTo>
                  <a:lnTo>
                    <a:pt x="205186" y="0"/>
                  </a:lnTo>
                  <a:lnTo>
                    <a:pt x="214419" y="347"/>
                  </a:lnTo>
                  <a:lnTo>
                    <a:pt x="223419" y="1638"/>
                  </a:lnTo>
                  <a:lnTo>
                    <a:pt x="232773" y="3902"/>
                  </a:lnTo>
                  <a:lnTo>
                    <a:pt x="243066" y="7165"/>
                  </a:lnTo>
                  <a:lnTo>
                    <a:pt x="254881" y="11456"/>
                  </a:lnTo>
                  <a:lnTo>
                    <a:pt x="268805" y="16803"/>
                  </a:lnTo>
                  <a:lnTo>
                    <a:pt x="271780" y="17957"/>
                  </a:lnTo>
                  <a:lnTo>
                    <a:pt x="288584" y="22165"/>
                  </a:lnTo>
                  <a:lnTo>
                    <a:pt x="301799" y="25806"/>
                  </a:lnTo>
                  <a:lnTo>
                    <a:pt x="312369" y="29433"/>
                  </a:lnTo>
                  <a:lnTo>
                    <a:pt x="321237" y="33601"/>
                  </a:lnTo>
                  <a:lnTo>
                    <a:pt x="329348" y="38863"/>
                  </a:lnTo>
                  <a:lnTo>
                    <a:pt x="337646" y="45773"/>
                  </a:lnTo>
                  <a:lnTo>
                    <a:pt x="347076" y="54885"/>
                  </a:lnTo>
                  <a:lnTo>
                    <a:pt x="358581" y="66752"/>
                  </a:lnTo>
                  <a:lnTo>
                    <a:pt x="363181" y="71564"/>
                  </a:lnTo>
                  <a:lnTo>
                    <a:pt x="373817" y="61034"/>
                  </a:lnTo>
                  <a:lnTo>
                    <a:pt x="382901" y="52356"/>
                  </a:lnTo>
                  <a:lnTo>
                    <a:pt x="391019" y="45256"/>
                  </a:lnTo>
                  <a:lnTo>
                    <a:pt x="398753" y="39460"/>
                  </a:lnTo>
                  <a:lnTo>
                    <a:pt x="406689" y="34697"/>
                  </a:lnTo>
                  <a:lnTo>
                    <a:pt x="415411" y="30692"/>
                  </a:lnTo>
                  <a:lnTo>
                    <a:pt x="425503" y="27173"/>
                  </a:lnTo>
                  <a:lnTo>
                    <a:pt x="437549" y="23866"/>
                  </a:lnTo>
                  <a:lnTo>
                    <a:pt x="452134" y="20498"/>
                  </a:lnTo>
                  <a:lnTo>
                    <a:pt x="469842" y="16795"/>
                  </a:lnTo>
                  <a:lnTo>
                    <a:pt x="488226" y="13093"/>
                  </a:lnTo>
                  <a:lnTo>
                    <a:pt x="514041" y="9155"/>
                  </a:lnTo>
                  <a:lnTo>
                    <a:pt x="534206" y="6261"/>
                  </a:lnTo>
                  <a:lnTo>
                    <a:pt x="549678" y="4440"/>
                  </a:lnTo>
                  <a:lnTo>
                    <a:pt x="561412" y="3721"/>
                  </a:lnTo>
                  <a:lnTo>
                    <a:pt x="570367" y="4134"/>
                  </a:lnTo>
                  <a:lnTo>
                    <a:pt x="577498" y="5705"/>
                  </a:lnTo>
                  <a:lnTo>
                    <a:pt x="583762" y="8466"/>
                  </a:lnTo>
                  <a:lnTo>
                    <a:pt x="590117" y="12443"/>
                  </a:lnTo>
                  <a:lnTo>
                    <a:pt x="595642" y="16331"/>
                  </a:lnTo>
                  <a:lnTo>
                    <a:pt x="614976" y="21713"/>
                  </a:lnTo>
                  <a:lnTo>
                    <a:pt x="628814" y="25937"/>
                  </a:lnTo>
                  <a:lnTo>
                    <a:pt x="638920" y="29842"/>
                  </a:lnTo>
                  <a:lnTo>
                    <a:pt x="647056" y="34269"/>
                  </a:lnTo>
                  <a:lnTo>
                    <a:pt x="654988" y="40059"/>
                  </a:lnTo>
                  <a:lnTo>
                    <a:pt x="664479" y="48052"/>
                  </a:lnTo>
                  <a:lnTo>
                    <a:pt x="667245" y="50444"/>
                  </a:lnTo>
                  <a:lnTo>
                    <a:pt x="706297" y="52069"/>
                  </a:lnTo>
                  <a:lnTo>
                    <a:pt x="714991" y="46428"/>
                  </a:lnTo>
                  <a:lnTo>
                    <a:pt x="718912" y="49543"/>
                  </a:lnTo>
                  <a:lnTo>
                    <a:pt x="720552" y="64735"/>
                  </a:lnTo>
                  <a:lnTo>
                    <a:pt x="720940" y="71564"/>
                  </a:lnTo>
                  <a:lnTo>
                    <a:pt x="729081" y="254926"/>
                  </a:lnTo>
                  <a:lnTo>
                    <a:pt x="729081" y="411060"/>
                  </a:lnTo>
                  <a:lnTo>
                    <a:pt x="729081" y="492289"/>
                  </a:lnTo>
                  <a:lnTo>
                    <a:pt x="718786" y="496703"/>
                  </a:lnTo>
                  <a:lnTo>
                    <a:pt x="709329" y="496418"/>
                  </a:lnTo>
                  <a:lnTo>
                    <a:pt x="694905" y="492289"/>
                  </a:lnTo>
                  <a:lnTo>
                    <a:pt x="676604" y="486079"/>
                  </a:lnTo>
                  <a:lnTo>
                    <a:pt x="661400" y="481017"/>
                  </a:lnTo>
                  <a:lnTo>
                    <a:pt x="648639" y="476977"/>
                  </a:lnTo>
                  <a:lnTo>
                    <a:pt x="637669" y="473830"/>
                  </a:lnTo>
                  <a:lnTo>
                    <a:pt x="627838" y="471450"/>
                  </a:lnTo>
                  <a:lnTo>
                    <a:pt x="618492" y="469710"/>
                  </a:lnTo>
                  <a:lnTo>
                    <a:pt x="608979" y="468482"/>
                  </a:lnTo>
                  <a:lnTo>
                    <a:pt x="598646" y="467640"/>
                  </a:lnTo>
                  <a:lnTo>
                    <a:pt x="586841" y="467055"/>
                  </a:lnTo>
                  <a:lnTo>
                    <a:pt x="572911" y="466602"/>
                  </a:lnTo>
                  <a:lnTo>
                    <a:pt x="561467" y="466292"/>
                  </a:lnTo>
                  <a:lnTo>
                    <a:pt x="539003" y="464629"/>
                  </a:lnTo>
                  <a:lnTo>
                    <a:pt x="520164" y="463384"/>
                  </a:lnTo>
                  <a:lnTo>
                    <a:pt x="504426" y="462662"/>
                  </a:lnTo>
                  <a:lnTo>
                    <a:pt x="491262" y="462570"/>
                  </a:lnTo>
                  <a:lnTo>
                    <a:pt x="480147" y="463213"/>
                  </a:lnTo>
                  <a:lnTo>
                    <a:pt x="470555" y="464699"/>
                  </a:lnTo>
                  <a:lnTo>
                    <a:pt x="461961" y="467132"/>
                  </a:lnTo>
                  <a:lnTo>
                    <a:pt x="453840" y="470618"/>
                  </a:lnTo>
                  <a:lnTo>
                    <a:pt x="445666" y="475264"/>
                  </a:lnTo>
                  <a:lnTo>
                    <a:pt x="436913" y="481176"/>
                  </a:lnTo>
                  <a:lnTo>
                    <a:pt x="427057" y="488459"/>
                  </a:lnTo>
                  <a:lnTo>
                    <a:pt x="418249" y="495172"/>
                  </a:lnTo>
                  <a:lnTo>
                    <a:pt x="410608" y="500709"/>
                  </a:lnTo>
                  <a:lnTo>
                    <a:pt x="403142" y="503731"/>
                  </a:lnTo>
                  <a:lnTo>
                    <a:pt x="391806" y="505001"/>
                  </a:lnTo>
                  <a:lnTo>
                    <a:pt x="372556" y="505278"/>
                  </a:lnTo>
                  <a:lnTo>
                    <a:pt x="364540" y="505281"/>
                  </a:lnTo>
                  <a:lnTo>
                    <a:pt x="352821" y="506981"/>
                  </a:lnTo>
                  <a:lnTo>
                    <a:pt x="343846" y="506715"/>
                  </a:lnTo>
                  <a:lnTo>
                    <a:pt x="333083" y="503730"/>
                  </a:lnTo>
                  <a:lnTo>
                    <a:pt x="315997" y="497273"/>
                  </a:lnTo>
                  <a:lnTo>
                    <a:pt x="302122" y="490410"/>
                  </a:lnTo>
                  <a:lnTo>
                    <a:pt x="290689" y="484931"/>
                  </a:lnTo>
                  <a:lnTo>
                    <a:pt x="280744" y="480584"/>
                  </a:lnTo>
                  <a:lnTo>
                    <a:pt x="271608" y="477225"/>
                  </a:lnTo>
                  <a:lnTo>
                    <a:pt x="262603" y="474710"/>
                  </a:lnTo>
                  <a:lnTo>
                    <a:pt x="253049" y="472895"/>
                  </a:lnTo>
                  <a:lnTo>
                    <a:pt x="242268" y="471637"/>
                  </a:lnTo>
                  <a:lnTo>
                    <a:pt x="229582" y="470791"/>
                  </a:lnTo>
                  <a:lnTo>
                    <a:pt x="214312" y="470213"/>
                  </a:lnTo>
                  <a:lnTo>
                    <a:pt x="195779" y="469759"/>
                  </a:lnTo>
                  <a:lnTo>
                    <a:pt x="185521" y="469544"/>
                  </a:lnTo>
                  <a:lnTo>
                    <a:pt x="169494" y="466839"/>
                  </a:lnTo>
                  <a:lnTo>
                    <a:pt x="156907" y="465039"/>
                  </a:lnTo>
                  <a:lnTo>
                    <a:pt x="146547" y="464244"/>
                  </a:lnTo>
                  <a:lnTo>
                    <a:pt x="137199" y="464557"/>
                  </a:lnTo>
                  <a:lnTo>
                    <a:pt x="127649" y="466083"/>
                  </a:lnTo>
                  <a:lnTo>
                    <a:pt x="116683" y="468923"/>
                  </a:lnTo>
                  <a:lnTo>
                    <a:pt x="103086" y="473180"/>
                  </a:lnTo>
                  <a:lnTo>
                    <a:pt x="89509" y="477672"/>
                  </a:lnTo>
                  <a:lnTo>
                    <a:pt x="72031" y="487136"/>
                  </a:lnTo>
                  <a:lnTo>
                    <a:pt x="59982" y="493431"/>
                  </a:lnTo>
                  <a:lnTo>
                    <a:pt x="50933" y="497657"/>
                  </a:lnTo>
                  <a:lnTo>
                    <a:pt x="42457" y="500915"/>
                  </a:lnTo>
                  <a:lnTo>
                    <a:pt x="32125" y="504307"/>
                  </a:lnTo>
                  <a:lnTo>
                    <a:pt x="27673" y="505713"/>
                  </a:lnTo>
                  <a:lnTo>
                    <a:pt x="10698" y="503581"/>
                  </a:lnTo>
                  <a:lnTo>
                    <a:pt x="3077" y="497438"/>
                  </a:lnTo>
                  <a:lnTo>
                    <a:pt x="533" y="482199"/>
                  </a:lnTo>
                  <a:lnTo>
                    <a:pt x="0" y="472795"/>
                  </a:lnTo>
                  <a:lnTo>
                    <a:pt x="0" y="255777"/>
                  </a:lnTo>
                  <a:lnTo>
                    <a:pt x="0" y="56946"/>
                  </a:lnTo>
                  <a:close/>
                </a:path>
              </a:pathLst>
            </a:custGeom>
            <a:ln w="12700">
              <a:solidFill>
                <a:srgbClr val="939597"/>
              </a:solidFill>
            </a:ln>
          </p:spPr>
          <p:txBody>
            <a:bodyPr wrap="square" lIns="0" tIns="0" rIns="0" bIns="0" rtlCol="0">
              <a:noAutofit/>
            </a:bodyPr>
            <a:lstStyle/>
            <a:p>
              <a:endParaRPr/>
            </a:p>
          </p:txBody>
        </p:sp>
        <p:sp>
          <p:nvSpPr>
            <p:cNvPr id="55" name="object 55"/>
            <p:cNvSpPr/>
            <p:nvPr/>
          </p:nvSpPr>
          <p:spPr>
            <a:xfrm>
              <a:off x="828531" y="3990767"/>
              <a:ext cx="346367" cy="409359"/>
            </a:xfrm>
            <a:custGeom>
              <a:avLst/>
              <a:gdLst/>
              <a:ahLst/>
              <a:cxnLst/>
              <a:rect l="l" t="t" r="r" b="b"/>
              <a:pathLst>
                <a:path w="346367" h="409359">
                  <a:moveTo>
                    <a:pt x="0" y="0"/>
                  </a:moveTo>
                  <a:lnTo>
                    <a:pt x="0" y="399605"/>
                  </a:lnTo>
                  <a:lnTo>
                    <a:pt x="11972" y="388048"/>
                  </a:lnTo>
                  <a:lnTo>
                    <a:pt x="22181" y="378547"/>
                  </a:lnTo>
                  <a:lnTo>
                    <a:pt x="31202" y="370894"/>
                  </a:lnTo>
                  <a:lnTo>
                    <a:pt x="47974" y="360287"/>
                  </a:lnTo>
                  <a:lnTo>
                    <a:pt x="66879" y="354547"/>
                  </a:lnTo>
                  <a:lnTo>
                    <a:pt x="78566" y="352977"/>
                  </a:lnTo>
                  <a:lnTo>
                    <a:pt x="92508" y="351993"/>
                  </a:lnTo>
                  <a:lnTo>
                    <a:pt x="109280" y="351387"/>
                  </a:lnTo>
                  <a:lnTo>
                    <a:pt x="129454" y="350947"/>
                  </a:lnTo>
                  <a:lnTo>
                    <a:pt x="133172" y="350875"/>
                  </a:lnTo>
                  <a:lnTo>
                    <a:pt x="243840" y="350875"/>
                  </a:lnTo>
                  <a:lnTo>
                    <a:pt x="266559" y="350959"/>
                  </a:lnTo>
                  <a:lnTo>
                    <a:pt x="282154" y="351547"/>
                  </a:lnTo>
                  <a:lnTo>
                    <a:pt x="292848" y="353144"/>
                  </a:lnTo>
                  <a:lnTo>
                    <a:pt x="308423" y="361378"/>
                  </a:lnTo>
                  <a:lnTo>
                    <a:pt x="346367" y="409359"/>
                  </a:lnTo>
                  <a:lnTo>
                    <a:pt x="339652" y="402820"/>
                  </a:lnTo>
                  <a:lnTo>
                    <a:pt x="333624" y="397932"/>
                  </a:lnTo>
                  <a:lnTo>
                    <a:pt x="326854" y="394238"/>
                  </a:lnTo>
                  <a:lnTo>
                    <a:pt x="317916" y="391282"/>
                  </a:lnTo>
                  <a:lnTo>
                    <a:pt x="305384" y="388606"/>
                  </a:lnTo>
                  <a:lnTo>
                    <a:pt x="287829" y="385753"/>
                  </a:lnTo>
                  <a:lnTo>
                    <a:pt x="263827" y="382267"/>
                  </a:lnTo>
                  <a:lnTo>
                    <a:pt x="260108" y="381736"/>
                  </a:lnTo>
                  <a:lnTo>
                    <a:pt x="245792" y="376846"/>
                  </a:lnTo>
                  <a:lnTo>
                    <a:pt x="234122" y="373096"/>
                  </a:lnTo>
                  <a:lnTo>
                    <a:pt x="224147" y="370389"/>
                  </a:lnTo>
                  <a:lnTo>
                    <a:pt x="214916" y="368629"/>
                  </a:lnTo>
                  <a:lnTo>
                    <a:pt x="205478" y="367715"/>
                  </a:lnTo>
                  <a:lnTo>
                    <a:pt x="194882" y="367552"/>
                  </a:lnTo>
                  <a:lnTo>
                    <a:pt x="182175" y="368042"/>
                  </a:lnTo>
                  <a:lnTo>
                    <a:pt x="166407" y="369086"/>
                  </a:lnTo>
                  <a:lnTo>
                    <a:pt x="149453" y="370370"/>
                  </a:lnTo>
                  <a:lnTo>
                    <a:pt x="126887" y="373774"/>
                  </a:lnTo>
                  <a:lnTo>
                    <a:pt x="109835" y="376520"/>
                  </a:lnTo>
                  <a:lnTo>
                    <a:pt x="97021" y="378964"/>
                  </a:lnTo>
                  <a:lnTo>
                    <a:pt x="87170" y="381464"/>
                  </a:lnTo>
                  <a:lnTo>
                    <a:pt x="79007" y="384377"/>
                  </a:lnTo>
                  <a:lnTo>
                    <a:pt x="71256" y="388061"/>
                  </a:lnTo>
                  <a:lnTo>
                    <a:pt x="62643" y="392873"/>
                  </a:lnTo>
                  <a:lnTo>
                    <a:pt x="56692" y="396354"/>
                  </a:lnTo>
                  <a:lnTo>
                    <a:pt x="22517" y="409359"/>
                  </a:lnTo>
                  <a:lnTo>
                    <a:pt x="0" y="409359"/>
                  </a:lnTo>
                </a:path>
              </a:pathLst>
            </a:custGeom>
            <a:ln w="12699">
              <a:solidFill>
                <a:srgbClr val="939597"/>
              </a:solidFill>
            </a:ln>
          </p:spPr>
          <p:txBody>
            <a:bodyPr wrap="square" lIns="0" tIns="0" rIns="0" bIns="0" rtlCol="0">
              <a:noAutofit/>
            </a:bodyPr>
            <a:lstStyle/>
            <a:p>
              <a:endParaRPr/>
            </a:p>
          </p:txBody>
        </p:sp>
        <p:sp>
          <p:nvSpPr>
            <p:cNvPr id="56" name="object 56"/>
            <p:cNvSpPr/>
            <p:nvPr/>
          </p:nvSpPr>
          <p:spPr>
            <a:xfrm>
              <a:off x="1132594" y="3959918"/>
              <a:ext cx="11391" cy="397968"/>
            </a:xfrm>
            <a:custGeom>
              <a:avLst/>
              <a:gdLst/>
              <a:ahLst/>
              <a:cxnLst/>
              <a:rect l="l" t="t" r="r" b="b"/>
              <a:pathLst>
                <a:path w="11391" h="397968">
                  <a:moveTo>
                    <a:pt x="0" y="9729"/>
                  </a:moveTo>
                  <a:lnTo>
                    <a:pt x="2106" y="4777"/>
                  </a:lnTo>
                  <a:lnTo>
                    <a:pt x="3814" y="1371"/>
                  </a:lnTo>
                  <a:lnTo>
                    <a:pt x="5163" y="0"/>
                  </a:lnTo>
                  <a:lnTo>
                    <a:pt x="6197" y="1149"/>
                  </a:lnTo>
                  <a:lnTo>
                    <a:pt x="7486" y="12961"/>
                  </a:lnTo>
                  <a:lnTo>
                    <a:pt x="8017" y="40708"/>
                  </a:lnTo>
                  <a:lnTo>
                    <a:pt x="8104" y="61775"/>
                  </a:lnTo>
                  <a:lnTo>
                    <a:pt x="8127" y="88288"/>
                  </a:lnTo>
                  <a:lnTo>
                    <a:pt x="8128" y="103950"/>
                  </a:lnTo>
                  <a:lnTo>
                    <a:pt x="8128" y="352489"/>
                  </a:lnTo>
                  <a:lnTo>
                    <a:pt x="11391" y="397968"/>
                  </a:lnTo>
                </a:path>
              </a:pathLst>
            </a:custGeom>
            <a:ln w="12699">
              <a:solidFill>
                <a:srgbClr val="939597"/>
              </a:solidFill>
            </a:ln>
          </p:spPr>
          <p:txBody>
            <a:bodyPr wrap="square" lIns="0" tIns="0" rIns="0" bIns="0" rtlCol="0">
              <a:noAutofit/>
            </a:bodyPr>
            <a:lstStyle/>
            <a:p>
              <a:endParaRPr/>
            </a:p>
          </p:txBody>
        </p:sp>
        <p:sp>
          <p:nvSpPr>
            <p:cNvPr id="57" name="object 57"/>
            <p:cNvSpPr/>
            <p:nvPr/>
          </p:nvSpPr>
          <p:spPr>
            <a:xfrm>
              <a:off x="1138284" y="3969889"/>
              <a:ext cx="36614" cy="430237"/>
            </a:xfrm>
            <a:custGeom>
              <a:avLst/>
              <a:gdLst/>
              <a:ahLst/>
              <a:cxnLst/>
              <a:rect l="l" t="t" r="r" b="b"/>
              <a:pathLst>
                <a:path w="36614" h="430237">
                  <a:moveTo>
                    <a:pt x="0" y="0"/>
                  </a:moveTo>
                  <a:lnTo>
                    <a:pt x="23596" y="20878"/>
                  </a:lnTo>
                  <a:lnTo>
                    <a:pt x="36614" y="430237"/>
                  </a:lnTo>
                </a:path>
              </a:pathLst>
            </a:custGeom>
            <a:ln w="12700">
              <a:solidFill>
                <a:srgbClr val="939597"/>
              </a:solidFill>
            </a:ln>
          </p:spPr>
          <p:txBody>
            <a:bodyPr wrap="square" lIns="0" tIns="0" rIns="0" bIns="0" rtlCol="0">
              <a:noAutofit/>
            </a:bodyPr>
            <a:lstStyle/>
            <a:p>
              <a:endParaRPr/>
            </a:p>
          </p:txBody>
        </p:sp>
        <p:sp>
          <p:nvSpPr>
            <p:cNvPr id="58" name="object 58"/>
            <p:cNvSpPr/>
            <p:nvPr/>
          </p:nvSpPr>
          <p:spPr>
            <a:xfrm>
              <a:off x="484882" y="3949899"/>
              <a:ext cx="335241" cy="455091"/>
            </a:xfrm>
            <a:custGeom>
              <a:avLst/>
              <a:gdLst/>
              <a:ahLst/>
              <a:cxnLst/>
              <a:rect l="l" t="t" r="r" b="b"/>
              <a:pathLst>
                <a:path w="335241" h="455091">
                  <a:moveTo>
                    <a:pt x="47193" y="0"/>
                  </a:moveTo>
                  <a:lnTo>
                    <a:pt x="29286" y="18478"/>
                  </a:lnTo>
                  <a:lnTo>
                    <a:pt x="29286" y="407987"/>
                  </a:lnTo>
                  <a:lnTo>
                    <a:pt x="39929" y="402459"/>
                  </a:lnTo>
                  <a:lnTo>
                    <a:pt x="48719" y="398285"/>
                  </a:lnTo>
                  <a:lnTo>
                    <a:pt x="56895" y="395191"/>
                  </a:lnTo>
                  <a:lnTo>
                    <a:pt x="65701" y="392904"/>
                  </a:lnTo>
                  <a:lnTo>
                    <a:pt x="76379" y="391150"/>
                  </a:lnTo>
                  <a:lnTo>
                    <a:pt x="90170" y="389657"/>
                  </a:lnTo>
                  <a:lnTo>
                    <a:pt x="108316" y="388151"/>
                  </a:lnTo>
                  <a:lnTo>
                    <a:pt x="125298" y="386867"/>
                  </a:lnTo>
                  <a:lnTo>
                    <a:pt x="138685" y="383029"/>
                  </a:lnTo>
                  <a:lnTo>
                    <a:pt x="149906" y="380063"/>
                  </a:lnTo>
                  <a:lnTo>
                    <a:pt x="159649" y="378014"/>
                  </a:lnTo>
                  <a:lnTo>
                    <a:pt x="168603" y="376926"/>
                  </a:lnTo>
                  <a:lnTo>
                    <a:pt x="177457" y="376843"/>
                  </a:lnTo>
                  <a:lnTo>
                    <a:pt x="186899" y="377811"/>
                  </a:lnTo>
                  <a:lnTo>
                    <a:pt x="197617" y="379875"/>
                  </a:lnTo>
                  <a:lnTo>
                    <a:pt x="210302" y="383078"/>
                  </a:lnTo>
                  <a:lnTo>
                    <a:pt x="225641" y="387465"/>
                  </a:lnTo>
                  <a:lnTo>
                    <a:pt x="244322" y="393082"/>
                  </a:lnTo>
                  <a:lnTo>
                    <a:pt x="250621" y="394995"/>
                  </a:lnTo>
                  <a:lnTo>
                    <a:pt x="275465" y="405278"/>
                  </a:lnTo>
                  <a:lnTo>
                    <a:pt x="294223" y="413294"/>
                  </a:lnTo>
                  <a:lnTo>
                    <a:pt x="307902" y="419701"/>
                  </a:lnTo>
                  <a:lnTo>
                    <a:pt x="317511" y="425157"/>
                  </a:lnTo>
                  <a:lnTo>
                    <a:pt x="324058" y="430320"/>
                  </a:lnTo>
                  <a:lnTo>
                    <a:pt x="328550" y="435847"/>
                  </a:lnTo>
                  <a:lnTo>
                    <a:pt x="331995" y="442397"/>
                  </a:lnTo>
                  <a:lnTo>
                    <a:pt x="335241" y="450227"/>
                  </a:lnTo>
                  <a:lnTo>
                    <a:pt x="320598" y="450227"/>
                  </a:lnTo>
                  <a:lnTo>
                    <a:pt x="310854" y="445143"/>
                  </a:lnTo>
                  <a:lnTo>
                    <a:pt x="302647" y="441096"/>
                  </a:lnTo>
                  <a:lnTo>
                    <a:pt x="294979" y="437790"/>
                  </a:lnTo>
                  <a:lnTo>
                    <a:pt x="286851" y="434929"/>
                  </a:lnTo>
                  <a:lnTo>
                    <a:pt x="277266" y="432217"/>
                  </a:lnTo>
                  <a:lnTo>
                    <a:pt x="265223" y="429359"/>
                  </a:lnTo>
                  <a:lnTo>
                    <a:pt x="249726" y="426057"/>
                  </a:lnTo>
                  <a:lnTo>
                    <a:pt x="229774" y="422017"/>
                  </a:lnTo>
                  <a:lnTo>
                    <a:pt x="216446" y="419354"/>
                  </a:lnTo>
                  <a:lnTo>
                    <a:pt x="198746" y="414617"/>
                  </a:lnTo>
                  <a:lnTo>
                    <a:pt x="184470" y="411026"/>
                  </a:lnTo>
                  <a:lnTo>
                    <a:pt x="172743" y="408570"/>
                  </a:lnTo>
                  <a:lnTo>
                    <a:pt x="162692" y="407234"/>
                  </a:lnTo>
                  <a:lnTo>
                    <a:pt x="153444" y="407007"/>
                  </a:lnTo>
                  <a:lnTo>
                    <a:pt x="144123" y="407876"/>
                  </a:lnTo>
                  <a:lnTo>
                    <a:pt x="133857" y="409828"/>
                  </a:lnTo>
                  <a:lnTo>
                    <a:pt x="121771" y="412850"/>
                  </a:lnTo>
                  <a:lnTo>
                    <a:pt x="106992" y="416931"/>
                  </a:lnTo>
                  <a:lnTo>
                    <a:pt x="73600" y="426996"/>
                  </a:lnTo>
                  <a:lnTo>
                    <a:pt x="50731" y="433983"/>
                  </a:lnTo>
                  <a:lnTo>
                    <a:pt x="34381" y="439091"/>
                  </a:lnTo>
                  <a:lnTo>
                    <a:pt x="23383" y="442721"/>
                  </a:lnTo>
                  <a:lnTo>
                    <a:pt x="16571" y="445275"/>
                  </a:lnTo>
                  <a:lnTo>
                    <a:pt x="10840" y="448759"/>
                  </a:lnTo>
                  <a:lnTo>
                    <a:pt x="6502" y="455091"/>
                  </a:lnTo>
                  <a:lnTo>
                    <a:pt x="0" y="440474"/>
                  </a:lnTo>
                  <a:lnTo>
                    <a:pt x="0" y="321894"/>
                  </a:lnTo>
                  <a:lnTo>
                    <a:pt x="0" y="156197"/>
                  </a:lnTo>
                  <a:lnTo>
                    <a:pt x="0" y="34366"/>
                  </a:lnTo>
                  <a:lnTo>
                    <a:pt x="21145" y="18478"/>
                  </a:lnTo>
                </a:path>
              </a:pathLst>
            </a:custGeom>
            <a:ln w="12700">
              <a:solidFill>
                <a:srgbClr val="939597"/>
              </a:solidFill>
            </a:ln>
          </p:spPr>
          <p:txBody>
            <a:bodyPr wrap="square" lIns="0" tIns="0" rIns="0" bIns="0" rtlCol="0">
              <a:noAutofit/>
            </a:bodyPr>
            <a:lstStyle/>
            <a:p>
              <a:endParaRPr/>
            </a:p>
          </p:txBody>
        </p:sp>
        <p:sp>
          <p:nvSpPr>
            <p:cNvPr id="59" name="object 59"/>
            <p:cNvSpPr/>
            <p:nvPr/>
          </p:nvSpPr>
          <p:spPr>
            <a:xfrm>
              <a:off x="494648" y="4357886"/>
              <a:ext cx="19519" cy="42240"/>
            </a:xfrm>
            <a:custGeom>
              <a:avLst/>
              <a:gdLst/>
              <a:ahLst/>
              <a:cxnLst/>
              <a:rect l="l" t="t" r="r" b="b"/>
              <a:pathLst>
                <a:path w="19519" h="42240">
                  <a:moveTo>
                    <a:pt x="19519" y="0"/>
                  </a:moveTo>
                  <a:lnTo>
                    <a:pt x="0" y="42240"/>
                  </a:lnTo>
                </a:path>
              </a:pathLst>
            </a:custGeom>
            <a:ln w="12700">
              <a:solidFill>
                <a:srgbClr val="939597"/>
              </a:solidFill>
            </a:ln>
          </p:spPr>
          <p:txBody>
            <a:bodyPr wrap="square" lIns="0" tIns="0" rIns="0" bIns="0" rtlCol="0">
              <a:noAutofit/>
            </a:bodyPr>
            <a:lstStyle/>
            <a:p>
              <a:endParaRPr/>
            </a:p>
          </p:txBody>
        </p:sp>
        <p:sp>
          <p:nvSpPr>
            <p:cNvPr id="52" name="object 52"/>
            <p:cNvSpPr/>
            <p:nvPr/>
          </p:nvSpPr>
          <p:spPr>
            <a:xfrm>
              <a:off x="446394" y="2615197"/>
              <a:ext cx="275310" cy="275297"/>
            </a:xfrm>
            <a:custGeom>
              <a:avLst/>
              <a:gdLst/>
              <a:ahLst/>
              <a:cxnLst/>
              <a:rect l="l" t="t" r="r" b="b"/>
              <a:pathLst>
                <a:path w="275310" h="275297">
                  <a:moveTo>
                    <a:pt x="137655" y="275297"/>
                  </a:moveTo>
                  <a:lnTo>
                    <a:pt x="152336" y="274524"/>
                  </a:lnTo>
                  <a:lnTo>
                    <a:pt x="166572" y="272255"/>
                  </a:lnTo>
                  <a:lnTo>
                    <a:pt x="180283" y="268569"/>
                  </a:lnTo>
                  <a:lnTo>
                    <a:pt x="193390" y="263546"/>
                  </a:lnTo>
                  <a:lnTo>
                    <a:pt x="205814" y="257264"/>
                  </a:lnTo>
                  <a:lnTo>
                    <a:pt x="217478" y="249802"/>
                  </a:lnTo>
                  <a:lnTo>
                    <a:pt x="228303" y="241238"/>
                  </a:lnTo>
                  <a:lnTo>
                    <a:pt x="238209" y="231651"/>
                  </a:lnTo>
                  <a:lnTo>
                    <a:pt x="247118" y="221120"/>
                  </a:lnTo>
                  <a:lnTo>
                    <a:pt x="254951" y="209723"/>
                  </a:lnTo>
                  <a:lnTo>
                    <a:pt x="261629" y="197540"/>
                  </a:lnTo>
                  <a:lnTo>
                    <a:pt x="267075" y="184648"/>
                  </a:lnTo>
                  <a:lnTo>
                    <a:pt x="271209" y="171127"/>
                  </a:lnTo>
                  <a:lnTo>
                    <a:pt x="273952" y="157055"/>
                  </a:lnTo>
                  <a:lnTo>
                    <a:pt x="275226" y="142512"/>
                  </a:lnTo>
                  <a:lnTo>
                    <a:pt x="275310" y="137642"/>
                  </a:lnTo>
                  <a:lnTo>
                    <a:pt x="274536" y="122960"/>
                  </a:lnTo>
                  <a:lnTo>
                    <a:pt x="272267" y="108724"/>
                  </a:lnTo>
                  <a:lnTo>
                    <a:pt x="268581" y="95014"/>
                  </a:lnTo>
                  <a:lnTo>
                    <a:pt x="263558" y="81907"/>
                  </a:lnTo>
                  <a:lnTo>
                    <a:pt x="257275" y="69483"/>
                  </a:lnTo>
                  <a:lnTo>
                    <a:pt x="249812" y="57820"/>
                  </a:lnTo>
                  <a:lnTo>
                    <a:pt x="241248" y="46996"/>
                  </a:lnTo>
                  <a:lnTo>
                    <a:pt x="231660" y="37092"/>
                  </a:lnTo>
                  <a:lnTo>
                    <a:pt x="221128" y="28184"/>
                  </a:lnTo>
                  <a:lnTo>
                    <a:pt x="209730" y="20352"/>
                  </a:lnTo>
                  <a:lnTo>
                    <a:pt x="197546" y="13675"/>
                  </a:lnTo>
                  <a:lnTo>
                    <a:pt x="184653" y="8231"/>
                  </a:lnTo>
                  <a:lnTo>
                    <a:pt x="171132" y="4098"/>
                  </a:lnTo>
                  <a:lnTo>
                    <a:pt x="157059" y="1356"/>
                  </a:lnTo>
                  <a:lnTo>
                    <a:pt x="142514" y="84"/>
                  </a:lnTo>
                  <a:lnTo>
                    <a:pt x="137655" y="0"/>
                  </a:lnTo>
                  <a:lnTo>
                    <a:pt x="122973" y="773"/>
                  </a:lnTo>
                  <a:lnTo>
                    <a:pt x="108736" y="3042"/>
                  </a:lnTo>
                  <a:lnTo>
                    <a:pt x="95025" y="6727"/>
                  </a:lnTo>
                  <a:lnTo>
                    <a:pt x="81918" y="11750"/>
                  </a:lnTo>
                  <a:lnTo>
                    <a:pt x="69492" y="18031"/>
                  </a:lnTo>
                  <a:lnTo>
                    <a:pt x="57828" y="25493"/>
                  </a:lnTo>
                  <a:lnTo>
                    <a:pt x="47004" y="34057"/>
                  </a:lnTo>
                  <a:lnTo>
                    <a:pt x="37097" y="43643"/>
                  </a:lnTo>
                  <a:lnTo>
                    <a:pt x="28189" y="54174"/>
                  </a:lnTo>
                  <a:lnTo>
                    <a:pt x="20356" y="65570"/>
                  </a:lnTo>
                  <a:lnTo>
                    <a:pt x="13677" y="77753"/>
                  </a:lnTo>
                  <a:lnTo>
                    <a:pt x="8232" y="90645"/>
                  </a:lnTo>
                  <a:lnTo>
                    <a:pt x="4099" y="104166"/>
                  </a:lnTo>
                  <a:lnTo>
                    <a:pt x="1357" y="118238"/>
                  </a:lnTo>
                  <a:lnTo>
                    <a:pt x="84" y="132783"/>
                  </a:lnTo>
                  <a:lnTo>
                    <a:pt x="0" y="137642"/>
                  </a:lnTo>
                  <a:lnTo>
                    <a:pt x="773" y="152324"/>
                  </a:lnTo>
                  <a:lnTo>
                    <a:pt x="3042" y="166559"/>
                  </a:lnTo>
                  <a:lnTo>
                    <a:pt x="6728" y="180270"/>
                  </a:lnTo>
                  <a:lnTo>
                    <a:pt x="11751" y="193377"/>
                  </a:lnTo>
                  <a:lnTo>
                    <a:pt x="18033" y="205802"/>
                  </a:lnTo>
                  <a:lnTo>
                    <a:pt x="25495" y="217466"/>
                  </a:lnTo>
                  <a:lnTo>
                    <a:pt x="34059" y="228290"/>
                  </a:lnTo>
                  <a:lnTo>
                    <a:pt x="43646" y="238196"/>
                  </a:lnTo>
                  <a:lnTo>
                    <a:pt x="54177" y="247105"/>
                  </a:lnTo>
                  <a:lnTo>
                    <a:pt x="65574" y="254938"/>
                  </a:lnTo>
                  <a:lnTo>
                    <a:pt x="77757" y="261617"/>
                  </a:lnTo>
                  <a:lnTo>
                    <a:pt x="90649" y="267062"/>
                  </a:lnTo>
                  <a:lnTo>
                    <a:pt x="104170" y="271196"/>
                  </a:lnTo>
                  <a:lnTo>
                    <a:pt x="118241" y="273939"/>
                  </a:lnTo>
                  <a:lnTo>
                    <a:pt x="132785" y="275213"/>
                  </a:lnTo>
                  <a:lnTo>
                    <a:pt x="137655" y="275297"/>
                  </a:lnTo>
                  <a:close/>
                </a:path>
              </a:pathLst>
            </a:custGeom>
            <a:solidFill>
              <a:srgbClr val="43C7F4"/>
            </a:solidFill>
          </p:spPr>
          <p:txBody>
            <a:bodyPr wrap="square" lIns="0" tIns="0" rIns="0" bIns="0" rtlCol="0">
              <a:noAutofit/>
            </a:bodyPr>
            <a:lstStyle/>
            <a:p>
              <a:endParaRPr/>
            </a:p>
          </p:txBody>
        </p:sp>
        <p:sp>
          <p:nvSpPr>
            <p:cNvPr id="53" name="object 53"/>
            <p:cNvSpPr/>
            <p:nvPr/>
          </p:nvSpPr>
          <p:spPr>
            <a:xfrm>
              <a:off x="483936" y="2652739"/>
              <a:ext cx="200228" cy="200215"/>
            </a:xfrm>
            <a:custGeom>
              <a:avLst/>
              <a:gdLst/>
              <a:ahLst/>
              <a:cxnLst/>
              <a:rect l="l" t="t" r="r" b="b"/>
              <a:pathLst>
                <a:path w="200228" h="200215">
                  <a:moveTo>
                    <a:pt x="100114" y="200215"/>
                  </a:moveTo>
                  <a:lnTo>
                    <a:pt x="114713" y="199158"/>
                  </a:lnTo>
                  <a:lnTo>
                    <a:pt x="128659" y="196086"/>
                  </a:lnTo>
                  <a:lnTo>
                    <a:pt x="141803" y="191148"/>
                  </a:lnTo>
                  <a:lnTo>
                    <a:pt x="153996" y="184492"/>
                  </a:lnTo>
                  <a:lnTo>
                    <a:pt x="165088" y="176267"/>
                  </a:lnTo>
                  <a:lnTo>
                    <a:pt x="174932" y="166622"/>
                  </a:lnTo>
                  <a:lnTo>
                    <a:pt x="183377" y="155706"/>
                  </a:lnTo>
                  <a:lnTo>
                    <a:pt x="190276" y="143667"/>
                  </a:lnTo>
                  <a:lnTo>
                    <a:pt x="195480" y="130654"/>
                  </a:lnTo>
                  <a:lnTo>
                    <a:pt x="198838" y="116816"/>
                  </a:lnTo>
                  <a:lnTo>
                    <a:pt x="200204" y="102301"/>
                  </a:lnTo>
                  <a:lnTo>
                    <a:pt x="200228" y="100101"/>
                  </a:lnTo>
                  <a:lnTo>
                    <a:pt x="199170" y="85501"/>
                  </a:lnTo>
                  <a:lnTo>
                    <a:pt x="196097" y="71555"/>
                  </a:lnTo>
                  <a:lnTo>
                    <a:pt x="191157" y="58411"/>
                  </a:lnTo>
                  <a:lnTo>
                    <a:pt x="184499" y="46220"/>
                  </a:lnTo>
                  <a:lnTo>
                    <a:pt x="176273" y="35128"/>
                  </a:lnTo>
                  <a:lnTo>
                    <a:pt x="166626" y="25286"/>
                  </a:lnTo>
                  <a:lnTo>
                    <a:pt x="155708" y="16842"/>
                  </a:lnTo>
                  <a:lnTo>
                    <a:pt x="143668" y="9945"/>
                  </a:lnTo>
                  <a:lnTo>
                    <a:pt x="130654" y="4744"/>
                  </a:lnTo>
                  <a:lnTo>
                    <a:pt x="116817" y="1387"/>
                  </a:lnTo>
                  <a:lnTo>
                    <a:pt x="102303" y="23"/>
                  </a:lnTo>
                  <a:lnTo>
                    <a:pt x="100114" y="0"/>
                  </a:lnTo>
                  <a:lnTo>
                    <a:pt x="85513" y="1057"/>
                  </a:lnTo>
                  <a:lnTo>
                    <a:pt x="71566" y="4129"/>
                  </a:lnTo>
                  <a:lnTo>
                    <a:pt x="58422" y="9068"/>
                  </a:lnTo>
                  <a:lnTo>
                    <a:pt x="46229" y="15724"/>
                  </a:lnTo>
                  <a:lnTo>
                    <a:pt x="35136" y="23949"/>
                  </a:lnTo>
                  <a:lnTo>
                    <a:pt x="25292" y="33594"/>
                  </a:lnTo>
                  <a:lnTo>
                    <a:pt x="16846" y="44510"/>
                  </a:lnTo>
                  <a:lnTo>
                    <a:pt x="9948" y="56549"/>
                  </a:lnTo>
                  <a:lnTo>
                    <a:pt x="4745" y="69561"/>
                  </a:lnTo>
                  <a:lnTo>
                    <a:pt x="1387" y="83398"/>
                  </a:lnTo>
                  <a:lnTo>
                    <a:pt x="23" y="97911"/>
                  </a:lnTo>
                  <a:lnTo>
                    <a:pt x="0" y="100101"/>
                  </a:lnTo>
                  <a:lnTo>
                    <a:pt x="1057" y="114703"/>
                  </a:lnTo>
                  <a:lnTo>
                    <a:pt x="4130" y="128651"/>
                  </a:lnTo>
                  <a:lnTo>
                    <a:pt x="9069" y="141796"/>
                  </a:lnTo>
                  <a:lnTo>
                    <a:pt x="15726" y="153989"/>
                  </a:lnTo>
                  <a:lnTo>
                    <a:pt x="23952" y="165081"/>
                  </a:lnTo>
                  <a:lnTo>
                    <a:pt x="33597" y="174923"/>
                  </a:lnTo>
                  <a:lnTo>
                    <a:pt x="44514" y="183368"/>
                  </a:lnTo>
                  <a:lnTo>
                    <a:pt x="56553" y="190266"/>
                  </a:lnTo>
                  <a:lnTo>
                    <a:pt x="69565" y="195468"/>
                  </a:lnTo>
                  <a:lnTo>
                    <a:pt x="83402" y="198826"/>
                  </a:lnTo>
                  <a:lnTo>
                    <a:pt x="97914" y="200191"/>
                  </a:lnTo>
                  <a:lnTo>
                    <a:pt x="100114" y="200215"/>
                  </a:lnTo>
                  <a:close/>
                </a:path>
              </a:pathLst>
            </a:custGeom>
            <a:solidFill>
              <a:srgbClr val="FFFFFF"/>
            </a:solidFill>
          </p:spPr>
          <p:txBody>
            <a:bodyPr wrap="square" lIns="0" tIns="0" rIns="0" bIns="0" rtlCol="0">
              <a:noAutofit/>
            </a:bodyPr>
            <a:lstStyle/>
            <a:p>
              <a:endParaRPr/>
            </a:p>
          </p:txBody>
        </p:sp>
        <p:sp>
          <p:nvSpPr>
            <p:cNvPr id="50" name="object 50"/>
            <p:cNvSpPr/>
            <p:nvPr/>
          </p:nvSpPr>
          <p:spPr>
            <a:xfrm>
              <a:off x="449995" y="4631297"/>
              <a:ext cx="275310" cy="275297"/>
            </a:xfrm>
            <a:custGeom>
              <a:avLst/>
              <a:gdLst/>
              <a:ahLst/>
              <a:cxnLst/>
              <a:rect l="l" t="t" r="r" b="b"/>
              <a:pathLst>
                <a:path w="275310" h="275297">
                  <a:moveTo>
                    <a:pt x="137655" y="275297"/>
                  </a:moveTo>
                  <a:lnTo>
                    <a:pt x="152336" y="274524"/>
                  </a:lnTo>
                  <a:lnTo>
                    <a:pt x="166572" y="272255"/>
                  </a:lnTo>
                  <a:lnTo>
                    <a:pt x="180283" y="268569"/>
                  </a:lnTo>
                  <a:lnTo>
                    <a:pt x="193390" y="263546"/>
                  </a:lnTo>
                  <a:lnTo>
                    <a:pt x="205814" y="257264"/>
                  </a:lnTo>
                  <a:lnTo>
                    <a:pt x="217478" y="249802"/>
                  </a:lnTo>
                  <a:lnTo>
                    <a:pt x="228303" y="241238"/>
                  </a:lnTo>
                  <a:lnTo>
                    <a:pt x="238209" y="231651"/>
                  </a:lnTo>
                  <a:lnTo>
                    <a:pt x="247118" y="221120"/>
                  </a:lnTo>
                  <a:lnTo>
                    <a:pt x="254951" y="209723"/>
                  </a:lnTo>
                  <a:lnTo>
                    <a:pt x="261629" y="197540"/>
                  </a:lnTo>
                  <a:lnTo>
                    <a:pt x="267075" y="184648"/>
                  </a:lnTo>
                  <a:lnTo>
                    <a:pt x="271209" y="171127"/>
                  </a:lnTo>
                  <a:lnTo>
                    <a:pt x="273952" y="157055"/>
                  </a:lnTo>
                  <a:lnTo>
                    <a:pt x="275226" y="142512"/>
                  </a:lnTo>
                  <a:lnTo>
                    <a:pt x="275310" y="137642"/>
                  </a:lnTo>
                  <a:lnTo>
                    <a:pt x="274536" y="122960"/>
                  </a:lnTo>
                  <a:lnTo>
                    <a:pt x="272267" y="108724"/>
                  </a:lnTo>
                  <a:lnTo>
                    <a:pt x="268581" y="95014"/>
                  </a:lnTo>
                  <a:lnTo>
                    <a:pt x="263558" y="81907"/>
                  </a:lnTo>
                  <a:lnTo>
                    <a:pt x="257275" y="69483"/>
                  </a:lnTo>
                  <a:lnTo>
                    <a:pt x="249812" y="57820"/>
                  </a:lnTo>
                  <a:lnTo>
                    <a:pt x="241248" y="46996"/>
                  </a:lnTo>
                  <a:lnTo>
                    <a:pt x="231660" y="37092"/>
                  </a:lnTo>
                  <a:lnTo>
                    <a:pt x="221128" y="28184"/>
                  </a:lnTo>
                  <a:lnTo>
                    <a:pt x="209730" y="20352"/>
                  </a:lnTo>
                  <a:lnTo>
                    <a:pt x="197546" y="13675"/>
                  </a:lnTo>
                  <a:lnTo>
                    <a:pt x="184653" y="8231"/>
                  </a:lnTo>
                  <a:lnTo>
                    <a:pt x="171132" y="4098"/>
                  </a:lnTo>
                  <a:lnTo>
                    <a:pt x="157059" y="1356"/>
                  </a:lnTo>
                  <a:lnTo>
                    <a:pt x="142514" y="84"/>
                  </a:lnTo>
                  <a:lnTo>
                    <a:pt x="137655" y="0"/>
                  </a:lnTo>
                  <a:lnTo>
                    <a:pt x="122973" y="773"/>
                  </a:lnTo>
                  <a:lnTo>
                    <a:pt x="108736" y="3042"/>
                  </a:lnTo>
                  <a:lnTo>
                    <a:pt x="95025" y="6727"/>
                  </a:lnTo>
                  <a:lnTo>
                    <a:pt x="81918" y="11750"/>
                  </a:lnTo>
                  <a:lnTo>
                    <a:pt x="69492" y="18031"/>
                  </a:lnTo>
                  <a:lnTo>
                    <a:pt x="57828" y="25493"/>
                  </a:lnTo>
                  <a:lnTo>
                    <a:pt x="47004" y="34057"/>
                  </a:lnTo>
                  <a:lnTo>
                    <a:pt x="37097" y="43643"/>
                  </a:lnTo>
                  <a:lnTo>
                    <a:pt x="28189" y="54174"/>
                  </a:lnTo>
                  <a:lnTo>
                    <a:pt x="20356" y="65570"/>
                  </a:lnTo>
                  <a:lnTo>
                    <a:pt x="13677" y="77753"/>
                  </a:lnTo>
                  <a:lnTo>
                    <a:pt x="8232" y="90645"/>
                  </a:lnTo>
                  <a:lnTo>
                    <a:pt x="4099" y="104166"/>
                  </a:lnTo>
                  <a:lnTo>
                    <a:pt x="1357" y="118238"/>
                  </a:lnTo>
                  <a:lnTo>
                    <a:pt x="84" y="132783"/>
                  </a:lnTo>
                  <a:lnTo>
                    <a:pt x="0" y="137642"/>
                  </a:lnTo>
                  <a:lnTo>
                    <a:pt x="773" y="152324"/>
                  </a:lnTo>
                  <a:lnTo>
                    <a:pt x="3042" y="166559"/>
                  </a:lnTo>
                  <a:lnTo>
                    <a:pt x="6728" y="180270"/>
                  </a:lnTo>
                  <a:lnTo>
                    <a:pt x="11751" y="193377"/>
                  </a:lnTo>
                  <a:lnTo>
                    <a:pt x="18033" y="205802"/>
                  </a:lnTo>
                  <a:lnTo>
                    <a:pt x="25495" y="217466"/>
                  </a:lnTo>
                  <a:lnTo>
                    <a:pt x="34059" y="228290"/>
                  </a:lnTo>
                  <a:lnTo>
                    <a:pt x="43646" y="238196"/>
                  </a:lnTo>
                  <a:lnTo>
                    <a:pt x="54177" y="247105"/>
                  </a:lnTo>
                  <a:lnTo>
                    <a:pt x="65574" y="254938"/>
                  </a:lnTo>
                  <a:lnTo>
                    <a:pt x="77757" y="261617"/>
                  </a:lnTo>
                  <a:lnTo>
                    <a:pt x="90649" y="267062"/>
                  </a:lnTo>
                  <a:lnTo>
                    <a:pt x="104170" y="271196"/>
                  </a:lnTo>
                  <a:lnTo>
                    <a:pt x="118241" y="273939"/>
                  </a:lnTo>
                  <a:lnTo>
                    <a:pt x="132785" y="275213"/>
                  </a:lnTo>
                  <a:lnTo>
                    <a:pt x="137655" y="275297"/>
                  </a:lnTo>
                  <a:close/>
                </a:path>
              </a:pathLst>
            </a:custGeom>
            <a:solidFill>
              <a:srgbClr val="43C7F4"/>
            </a:solidFill>
          </p:spPr>
          <p:txBody>
            <a:bodyPr wrap="square" lIns="0" tIns="0" rIns="0" bIns="0" rtlCol="0">
              <a:noAutofit/>
            </a:bodyPr>
            <a:lstStyle/>
            <a:p>
              <a:endParaRPr/>
            </a:p>
          </p:txBody>
        </p:sp>
        <p:sp>
          <p:nvSpPr>
            <p:cNvPr id="51" name="object 51"/>
            <p:cNvSpPr/>
            <p:nvPr/>
          </p:nvSpPr>
          <p:spPr>
            <a:xfrm>
              <a:off x="487536" y="4668840"/>
              <a:ext cx="200228" cy="200215"/>
            </a:xfrm>
            <a:custGeom>
              <a:avLst/>
              <a:gdLst/>
              <a:ahLst/>
              <a:cxnLst/>
              <a:rect l="l" t="t" r="r" b="b"/>
              <a:pathLst>
                <a:path w="200228" h="200215">
                  <a:moveTo>
                    <a:pt x="100114" y="200215"/>
                  </a:moveTo>
                  <a:lnTo>
                    <a:pt x="114713" y="199158"/>
                  </a:lnTo>
                  <a:lnTo>
                    <a:pt x="128659" y="196086"/>
                  </a:lnTo>
                  <a:lnTo>
                    <a:pt x="141803" y="191148"/>
                  </a:lnTo>
                  <a:lnTo>
                    <a:pt x="153996" y="184492"/>
                  </a:lnTo>
                  <a:lnTo>
                    <a:pt x="165088" y="176267"/>
                  </a:lnTo>
                  <a:lnTo>
                    <a:pt x="174932" y="166622"/>
                  </a:lnTo>
                  <a:lnTo>
                    <a:pt x="183377" y="155706"/>
                  </a:lnTo>
                  <a:lnTo>
                    <a:pt x="190276" y="143667"/>
                  </a:lnTo>
                  <a:lnTo>
                    <a:pt x="195480" y="130654"/>
                  </a:lnTo>
                  <a:lnTo>
                    <a:pt x="198838" y="116816"/>
                  </a:lnTo>
                  <a:lnTo>
                    <a:pt x="200204" y="102301"/>
                  </a:lnTo>
                  <a:lnTo>
                    <a:pt x="200228" y="100101"/>
                  </a:lnTo>
                  <a:lnTo>
                    <a:pt x="199170" y="85501"/>
                  </a:lnTo>
                  <a:lnTo>
                    <a:pt x="196097" y="71555"/>
                  </a:lnTo>
                  <a:lnTo>
                    <a:pt x="191157" y="58411"/>
                  </a:lnTo>
                  <a:lnTo>
                    <a:pt x="184499" y="46220"/>
                  </a:lnTo>
                  <a:lnTo>
                    <a:pt x="176273" y="35128"/>
                  </a:lnTo>
                  <a:lnTo>
                    <a:pt x="166626" y="25286"/>
                  </a:lnTo>
                  <a:lnTo>
                    <a:pt x="155708" y="16842"/>
                  </a:lnTo>
                  <a:lnTo>
                    <a:pt x="143668" y="9945"/>
                  </a:lnTo>
                  <a:lnTo>
                    <a:pt x="130654" y="4744"/>
                  </a:lnTo>
                  <a:lnTo>
                    <a:pt x="116817" y="1387"/>
                  </a:lnTo>
                  <a:lnTo>
                    <a:pt x="102303" y="23"/>
                  </a:lnTo>
                  <a:lnTo>
                    <a:pt x="100114" y="0"/>
                  </a:lnTo>
                  <a:lnTo>
                    <a:pt x="85513" y="1057"/>
                  </a:lnTo>
                  <a:lnTo>
                    <a:pt x="71566" y="4129"/>
                  </a:lnTo>
                  <a:lnTo>
                    <a:pt x="58422" y="9068"/>
                  </a:lnTo>
                  <a:lnTo>
                    <a:pt x="46229" y="15724"/>
                  </a:lnTo>
                  <a:lnTo>
                    <a:pt x="35136" y="23949"/>
                  </a:lnTo>
                  <a:lnTo>
                    <a:pt x="25292" y="33594"/>
                  </a:lnTo>
                  <a:lnTo>
                    <a:pt x="16846" y="44510"/>
                  </a:lnTo>
                  <a:lnTo>
                    <a:pt x="9948" y="56549"/>
                  </a:lnTo>
                  <a:lnTo>
                    <a:pt x="4745" y="69561"/>
                  </a:lnTo>
                  <a:lnTo>
                    <a:pt x="1387" y="83398"/>
                  </a:lnTo>
                  <a:lnTo>
                    <a:pt x="23" y="97911"/>
                  </a:lnTo>
                  <a:lnTo>
                    <a:pt x="0" y="100101"/>
                  </a:lnTo>
                  <a:lnTo>
                    <a:pt x="1057" y="114703"/>
                  </a:lnTo>
                  <a:lnTo>
                    <a:pt x="4130" y="128651"/>
                  </a:lnTo>
                  <a:lnTo>
                    <a:pt x="9069" y="141796"/>
                  </a:lnTo>
                  <a:lnTo>
                    <a:pt x="15726" y="153989"/>
                  </a:lnTo>
                  <a:lnTo>
                    <a:pt x="23952" y="165081"/>
                  </a:lnTo>
                  <a:lnTo>
                    <a:pt x="33597" y="174923"/>
                  </a:lnTo>
                  <a:lnTo>
                    <a:pt x="44514" y="183368"/>
                  </a:lnTo>
                  <a:lnTo>
                    <a:pt x="56553" y="190266"/>
                  </a:lnTo>
                  <a:lnTo>
                    <a:pt x="69565" y="195468"/>
                  </a:lnTo>
                  <a:lnTo>
                    <a:pt x="83402" y="198826"/>
                  </a:lnTo>
                  <a:lnTo>
                    <a:pt x="97914" y="200191"/>
                  </a:lnTo>
                  <a:lnTo>
                    <a:pt x="100114" y="200215"/>
                  </a:lnTo>
                  <a:close/>
                </a:path>
              </a:pathLst>
            </a:custGeom>
            <a:solidFill>
              <a:srgbClr val="FFFFFF"/>
            </a:solidFill>
          </p:spPr>
          <p:txBody>
            <a:bodyPr wrap="square" lIns="0" tIns="0" rIns="0" bIns="0" rtlCol="0">
              <a:noAutofit/>
            </a:bodyPr>
            <a:lstStyle/>
            <a:p>
              <a:endParaRPr/>
            </a:p>
          </p:txBody>
        </p:sp>
        <p:sp>
          <p:nvSpPr>
            <p:cNvPr id="48" name="object 48"/>
            <p:cNvSpPr/>
            <p:nvPr/>
          </p:nvSpPr>
          <p:spPr>
            <a:xfrm>
              <a:off x="446394" y="3079098"/>
              <a:ext cx="275310" cy="275297"/>
            </a:xfrm>
            <a:custGeom>
              <a:avLst/>
              <a:gdLst/>
              <a:ahLst/>
              <a:cxnLst/>
              <a:rect l="l" t="t" r="r" b="b"/>
              <a:pathLst>
                <a:path w="275310" h="275297">
                  <a:moveTo>
                    <a:pt x="137655" y="275297"/>
                  </a:moveTo>
                  <a:lnTo>
                    <a:pt x="152336" y="274524"/>
                  </a:lnTo>
                  <a:lnTo>
                    <a:pt x="166572" y="272255"/>
                  </a:lnTo>
                  <a:lnTo>
                    <a:pt x="180283" y="268569"/>
                  </a:lnTo>
                  <a:lnTo>
                    <a:pt x="193390" y="263546"/>
                  </a:lnTo>
                  <a:lnTo>
                    <a:pt x="205814" y="257264"/>
                  </a:lnTo>
                  <a:lnTo>
                    <a:pt x="217478" y="249802"/>
                  </a:lnTo>
                  <a:lnTo>
                    <a:pt x="228303" y="241238"/>
                  </a:lnTo>
                  <a:lnTo>
                    <a:pt x="238209" y="231651"/>
                  </a:lnTo>
                  <a:lnTo>
                    <a:pt x="247118" y="221120"/>
                  </a:lnTo>
                  <a:lnTo>
                    <a:pt x="254951" y="209723"/>
                  </a:lnTo>
                  <a:lnTo>
                    <a:pt x="261629" y="197540"/>
                  </a:lnTo>
                  <a:lnTo>
                    <a:pt x="267075" y="184648"/>
                  </a:lnTo>
                  <a:lnTo>
                    <a:pt x="271209" y="171127"/>
                  </a:lnTo>
                  <a:lnTo>
                    <a:pt x="273952" y="157055"/>
                  </a:lnTo>
                  <a:lnTo>
                    <a:pt x="275226" y="142512"/>
                  </a:lnTo>
                  <a:lnTo>
                    <a:pt x="275310" y="137642"/>
                  </a:lnTo>
                  <a:lnTo>
                    <a:pt x="274536" y="122960"/>
                  </a:lnTo>
                  <a:lnTo>
                    <a:pt x="272267" y="108724"/>
                  </a:lnTo>
                  <a:lnTo>
                    <a:pt x="268581" y="95014"/>
                  </a:lnTo>
                  <a:lnTo>
                    <a:pt x="263558" y="81907"/>
                  </a:lnTo>
                  <a:lnTo>
                    <a:pt x="257275" y="69483"/>
                  </a:lnTo>
                  <a:lnTo>
                    <a:pt x="249812" y="57820"/>
                  </a:lnTo>
                  <a:lnTo>
                    <a:pt x="241248" y="46996"/>
                  </a:lnTo>
                  <a:lnTo>
                    <a:pt x="231660" y="37092"/>
                  </a:lnTo>
                  <a:lnTo>
                    <a:pt x="221128" y="28184"/>
                  </a:lnTo>
                  <a:lnTo>
                    <a:pt x="209730" y="20352"/>
                  </a:lnTo>
                  <a:lnTo>
                    <a:pt x="197546" y="13675"/>
                  </a:lnTo>
                  <a:lnTo>
                    <a:pt x="184653" y="8231"/>
                  </a:lnTo>
                  <a:lnTo>
                    <a:pt x="171132" y="4098"/>
                  </a:lnTo>
                  <a:lnTo>
                    <a:pt x="157059" y="1356"/>
                  </a:lnTo>
                  <a:lnTo>
                    <a:pt x="142514" y="84"/>
                  </a:lnTo>
                  <a:lnTo>
                    <a:pt x="137655" y="0"/>
                  </a:lnTo>
                  <a:lnTo>
                    <a:pt x="122973" y="773"/>
                  </a:lnTo>
                  <a:lnTo>
                    <a:pt x="108736" y="3042"/>
                  </a:lnTo>
                  <a:lnTo>
                    <a:pt x="95025" y="6727"/>
                  </a:lnTo>
                  <a:lnTo>
                    <a:pt x="81918" y="11750"/>
                  </a:lnTo>
                  <a:lnTo>
                    <a:pt x="69492" y="18031"/>
                  </a:lnTo>
                  <a:lnTo>
                    <a:pt x="57828" y="25493"/>
                  </a:lnTo>
                  <a:lnTo>
                    <a:pt x="47004" y="34057"/>
                  </a:lnTo>
                  <a:lnTo>
                    <a:pt x="37097" y="43643"/>
                  </a:lnTo>
                  <a:lnTo>
                    <a:pt x="28189" y="54174"/>
                  </a:lnTo>
                  <a:lnTo>
                    <a:pt x="20356" y="65570"/>
                  </a:lnTo>
                  <a:lnTo>
                    <a:pt x="13677" y="77753"/>
                  </a:lnTo>
                  <a:lnTo>
                    <a:pt x="8232" y="90645"/>
                  </a:lnTo>
                  <a:lnTo>
                    <a:pt x="4099" y="104166"/>
                  </a:lnTo>
                  <a:lnTo>
                    <a:pt x="1357" y="118238"/>
                  </a:lnTo>
                  <a:lnTo>
                    <a:pt x="84" y="132783"/>
                  </a:lnTo>
                  <a:lnTo>
                    <a:pt x="0" y="137642"/>
                  </a:lnTo>
                  <a:lnTo>
                    <a:pt x="773" y="152324"/>
                  </a:lnTo>
                  <a:lnTo>
                    <a:pt x="3042" y="166559"/>
                  </a:lnTo>
                  <a:lnTo>
                    <a:pt x="6728" y="180270"/>
                  </a:lnTo>
                  <a:lnTo>
                    <a:pt x="11751" y="193377"/>
                  </a:lnTo>
                  <a:lnTo>
                    <a:pt x="18033" y="205802"/>
                  </a:lnTo>
                  <a:lnTo>
                    <a:pt x="25495" y="217466"/>
                  </a:lnTo>
                  <a:lnTo>
                    <a:pt x="34059" y="228290"/>
                  </a:lnTo>
                  <a:lnTo>
                    <a:pt x="43646" y="238196"/>
                  </a:lnTo>
                  <a:lnTo>
                    <a:pt x="54177" y="247105"/>
                  </a:lnTo>
                  <a:lnTo>
                    <a:pt x="65574" y="254938"/>
                  </a:lnTo>
                  <a:lnTo>
                    <a:pt x="77757" y="261617"/>
                  </a:lnTo>
                  <a:lnTo>
                    <a:pt x="90649" y="267062"/>
                  </a:lnTo>
                  <a:lnTo>
                    <a:pt x="104170" y="271196"/>
                  </a:lnTo>
                  <a:lnTo>
                    <a:pt x="118241" y="273939"/>
                  </a:lnTo>
                  <a:lnTo>
                    <a:pt x="132785" y="275213"/>
                  </a:lnTo>
                  <a:lnTo>
                    <a:pt x="137655" y="275297"/>
                  </a:lnTo>
                  <a:close/>
                </a:path>
              </a:pathLst>
            </a:custGeom>
            <a:solidFill>
              <a:srgbClr val="43C7F4"/>
            </a:solidFill>
          </p:spPr>
          <p:txBody>
            <a:bodyPr wrap="square" lIns="0" tIns="0" rIns="0" bIns="0" rtlCol="0">
              <a:noAutofit/>
            </a:bodyPr>
            <a:lstStyle/>
            <a:p>
              <a:endParaRPr/>
            </a:p>
          </p:txBody>
        </p:sp>
        <p:sp>
          <p:nvSpPr>
            <p:cNvPr id="49" name="object 49"/>
            <p:cNvSpPr/>
            <p:nvPr/>
          </p:nvSpPr>
          <p:spPr>
            <a:xfrm>
              <a:off x="483936" y="3116639"/>
              <a:ext cx="200228" cy="200215"/>
            </a:xfrm>
            <a:custGeom>
              <a:avLst/>
              <a:gdLst/>
              <a:ahLst/>
              <a:cxnLst/>
              <a:rect l="l" t="t" r="r" b="b"/>
              <a:pathLst>
                <a:path w="200228" h="200215">
                  <a:moveTo>
                    <a:pt x="100114" y="200215"/>
                  </a:moveTo>
                  <a:lnTo>
                    <a:pt x="114713" y="199158"/>
                  </a:lnTo>
                  <a:lnTo>
                    <a:pt x="128659" y="196086"/>
                  </a:lnTo>
                  <a:lnTo>
                    <a:pt x="141803" y="191148"/>
                  </a:lnTo>
                  <a:lnTo>
                    <a:pt x="153996" y="184492"/>
                  </a:lnTo>
                  <a:lnTo>
                    <a:pt x="165088" y="176267"/>
                  </a:lnTo>
                  <a:lnTo>
                    <a:pt x="174932" y="166622"/>
                  </a:lnTo>
                  <a:lnTo>
                    <a:pt x="183377" y="155706"/>
                  </a:lnTo>
                  <a:lnTo>
                    <a:pt x="190276" y="143667"/>
                  </a:lnTo>
                  <a:lnTo>
                    <a:pt x="195480" y="130654"/>
                  </a:lnTo>
                  <a:lnTo>
                    <a:pt x="198838" y="116816"/>
                  </a:lnTo>
                  <a:lnTo>
                    <a:pt x="200204" y="102301"/>
                  </a:lnTo>
                  <a:lnTo>
                    <a:pt x="200228" y="100101"/>
                  </a:lnTo>
                  <a:lnTo>
                    <a:pt x="199170" y="85501"/>
                  </a:lnTo>
                  <a:lnTo>
                    <a:pt x="196097" y="71555"/>
                  </a:lnTo>
                  <a:lnTo>
                    <a:pt x="191157" y="58411"/>
                  </a:lnTo>
                  <a:lnTo>
                    <a:pt x="184499" y="46220"/>
                  </a:lnTo>
                  <a:lnTo>
                    <a:pt x="176273" y="35128"/>
                  </a:lnTo>
                  <a:lnTo>
                    <a:pt x="166626" y="25286"/>
                  </a:lnTo>
                  <a:lnTo>
                    <a:pt x="155708" y="16842"/>
                  </a:lnTo>
                  <a:lnTo>
                    <a:pt x="143668" y="9945"/>
                  </a:lnTo>
                  <a:lnTo>
                    <a:pt x="130654" y="4744"/>
                  </a:lnTo>
                  <a:lnTo>
                    <a:pt x="116817" y="1387"/>
                  </a:lnTo>
                  <a:lnTo>
                    <a:pt x="102303" y="23"/>
                  </a:lnTo>
                  <a:lnTo>
                    <a:pt x="100114" y="0"/>
                  </a:lnTo>
                  <a:lnTo>
                    <a:pt x="85513" y="1057"/>
                  </a:lnTo>
                  <a:lnTo>
                    <a:pt x="71566" y="4129"/>
                  </a:lnTo>
                  <a:lnTo>
                    <a:pt x="58422" y="9068"/>
                  </a:lnTo>
                  <a:lnTo>
                    <a:pt x="46229" y="15724"/>
                  </a:lnTo>
                  <a:lnTo>
                    <a:pt x="35136" y="23949"/>
                  </a:lnTo>
                  <a:lnTo>
                    <a:pt x="25292" y="33594"/>
                  </a:lnTo>
                  <a:lnTo>
                    <a:pt x="16846" y="44510"/>
                  </a:lnTo>
                  <a:lnTo>
                    <a:pt x="9948" y="56549"/>
                  </a:lnTo>
                  <a:lnTo>
                    <a:pt x="4745" y="69561"/>
                  </a:lnTo>
                  <a:lnTo>
                    <a:pt x="1387" y="83398"/>
                  </a:lnTo>
                  <a:lnTo>
                    <a:pt x="23" y="97911"/>
                  </a:lnTo>
                  <a:lnTo>
                    <a:pt x="0" y="100101"/>
                  </a:lnTo>
                  <a:lnTo>
                    <a:pt x="1057" y="114703"/>
                  </a:lnTo>
                  <a:lnTo>
                    <a:pt x="4130" y="128651"/>
                  </a:lnTo>
                  <a:lnTo>
                    <a:pt x="9069" y="141796"/>
                  </a:lnTo>
                  <a:lnTo>
                    <a:pt x="15726" y="153989"/>
                  </a:lnTo>
                  <a:lnTo>
                    <a:pt x="23952" y="165081"/>
                  </a:lnTo>
                  <a:lnTo>
                    <a:pt x="33597" y="174923"/>
                  </a:lnTo>
                  <a:lnTo>
                    <a:pt x="44514" y="183368"/>
                  </a:lnTo>
                  <a:lnTo>
                    <a:pt x="56553" y="190266"/>
                  </a:lnTo>
                  <a:lnTo>
                    <a:pt x="69565" y="195468"/>
                  </a:lnTo>
                  <a:lnTo>
                    <a:pt x="83402" y="198826"/>
                  </a:lnTo>
                  <a:lnTo>
                    <a:pt x="97914" y="200191"/>
                  </a:lnTo>
                  <a:lnTo>
                    <a:pt x="100114" y="200215"/>
                  </a:lnTo>
                  <a:close/>
                </a:path>
              </a:pathLst>
            </a:custGeom>
            <a:solidFill>
              <a:srgbClr val="FFFFFF"/>
            </a:solidFill>
          </p:spPr>
          <p:txBody>
            <a:bodyPr wrap="square" lIns="0" tIns="0" rIns="0" bIns="0" rtlCol="0">
              <a:noAutofit/>
            </a:bodyPr>
            <a:lstStyle/>
            <a:p>
              <a:endParaRPr/>
            </a:p>
          </p:txBody>
        </p:sp>
        <p:sp>
          <p:nvSpPr>
            <p:cNvPr id="32" name="object 32"/>
            <p:cNvSpPr/>
            <p:nvPr/>
          </p:nvSpPr>
          <p:spPr>
            <a:xfrm>
              <a:off x="369253" y="1055980"/>
              <a:ext cx="108292" cy="117030"/>
            </a:xfrm>
            <a:custGeom>
              <a:avLst/>
              <a:gdLst/>
              <a:ahLst/>
              <a:cxnLst/>
              <a:rect l="l" t="t" r="r" b="b"/>
              <a:pathLst>
                <a:path w="108292" h="117030">
                  <a:moveTo>
                    <a:pt x="108292" y="0"/>
                  </a:moveTo>
                  <a:lnTo>
                    <a:pt x="95442" y="4228"/>
                  </a:lnTo>
                  <a:lnTo>
                    <a:pt x="83124" y="9537"/>
                  </a:lnTo>
                  <a:lnTo>
                    <a:pt x="71395" y="15870"/>
                  </a:lnTo>
                  <a:lnTo>
                    <a:pt x="60311" y="23171"/>
                  </a:lnTo>
                  <a:lnTo>
                    <a:pt x="49929" y="31383"/>
                  </a:lnTo>
                  <a:lnTo>
                    <a:pt x="40305" y="40449"/>
                  </a:lnTo>
                  <a:lnTo>
                    <a:pt x="31497" y="50313"/>
                  </a:lnTo>
                  <a:lnTo>
                    <a:pt x="23560" y="60917"/>
                  </a:lnTo>
                  <a:lnTo>
                    <a:pt x="16552" y="72206"/>
                  </a:lnTo>
                  <a:lnTo>
                    <a:pt x="10528" y="84123"/>
                  </a:lnTo>
                  <a:lnTo>
                    <a:pt x="5545" y="96611"/>
                  </a:lnTo>
                  <a:lnTo>
                    <a:pt x="1661" y="109614"/>
                  </a:lnTo>
                  <a:lnTo>
                    <a:pt x="0" y="117030"/>
                  </a:lnTo>
                </a:path>
              </a:pathLst>
            </a:custGeom>
            <a:ln w="12700">
              <a:solidFill>
                <a:srgbClr val="00C0F3"/>
              </a:solidFill>
              <a:prstDash val="dash"/>
            </a:ln>
          </p:spPr>
          <p:txBody>
            <a:bodyPr wrap="square" lIns="0" tIns="0" rIns="0" bIns="0" rtlCol="0">
              <a:noAutofit/>
            </a:bodyPr>
            <a:lstStyle/>
            <a:p>
              <a:endParaRPr/>
            </a:p>
          </p:txBody>
        </p:sp>
        <p:sp>
          <p:nvSpPr>
            <p:cNvPr id="33" name="object 33"/>
            <p:cNvSpPr/>
            <p:nvPr/>
          </p:nvSpPr>
          <p:spPr>
            <a:xfrm>
              <a:off x="366350" y="1245915"/>
              <a:ext cx="0" cy="976426"/>
            </a:xfrm>
            <a:custGeom>
              <a:avLst/>
              <a:gdLst/>
              <a:ahLst/>
              <a:cxnLst/>
              <a:rect l="l" t="t" r="r" b="b"/>
              <a:pathLst>
                <a:path h="976426">
                  <a:moveTo>
                    <a:pt x="0" y="0"/>
                  </a:moveTo>
                  <a:lnTo>
                    <a:pt x="0" y="976426"/>
                  </a:lnTo>
                </a:path>
              </a:pathLst>
            </a:custGeom>
            <a:ln w="12700">
              <a:solidFill>
                <a:srgbClr val="00C0F3"/>
              </a:solidFill>
              <a:prstDash val="dash"/>
            </a:ln>
          </p:spPr>
          <p:txBody>
            <a:bodyPr wrap="square" lIns="0" tIns="0" rIns="0" bIns="0" rtlCol="0">
              <a:noAutofit/>
            </a:bodyPr>
            <a:lstStyle/>
            <a:p>
              <a:endParaRPr/>
            </a:p>
          </p:txBody>
        </p:sp>
        <p:sp>
          <p:nvSpPr>
            <p:cNvPr id="34" name="object 34"/>
            <p:cNvSpPr/>
            <p:nvPr/>
          </p:nvSpPr>
          <p:spPr>
            <a:xfrm>
              <a:off x="366346" y="1184648"/>
              <a:ext cx="1066" cy="36715"/>
            </a:xfrm>
            <a:custGeom>
              <a:avLst/>
              <a:gdLst/>
              <a:ahLst/>
              <a:cxnLst/>
              <a:rect l="l" t="t" r="r" b="b"/>
              <a:pathLst>
                <a:path w="1066" h="36715">
                  <a:moveTo>
                    <a:pt x="1066" y="0"/>
                  </a:moveTo>
                  <a:lnTo>
                    <a:pt x="368" y="5930"/>
                  </a:lnTo>
                  <a:lnTo>
                    <a:pt x="0" y="11976"/>
                  </a:lnTo>
                  <a:lnTo>
                    <a:pt x="0" y="18097"/>
                  </a:lnTo>
                  <a:lnTo>
                    <a:pt x="0" y="36715"/>
                  </a:lnTo>
                </a:path>
              </a:pathLst>
            </a:custGeom>
            <a:ln w="12700">
              <a:solidFill>
                <a:srgbClr val="00C0F3"/>
              </a:solidFill>
            </a:ln>
          </p:spPr>
          <p:txBody>
            <a:bodyPr wrap="square" lIns="0" tIns="0" rIns="0" bIns="0" rtlCol="0">
              <a:noAutofit/>
            </a:bodyPr>
            <a:lstStyle/>
            <a:p>
              <a:endParaRPr/>
            </a:p>
          </p:txBody>
        </p:sp>
        <p:sp>
          <p:nvSpPr>
            <p:cNvPr id="35" name="object 35"/>
            <p:cNvSpPr/>
            <p:nvPr/>
          </p:nvSpPr>
          <p:spPr>
            <a:xfrm>
              <a:off x="371985" y="2294449"/>
              <a:ext cx="117030" cy="108292"/>
            </a:xfrm>
            <a:custGeom>
              <a:avLst/>
              <a:gdLst/>
              <a:ahLst/>
              <a:cxnLst/>
              <a:rect l="l" t="t" r="r" b="b"/>
              <a:pathLst>
                <a:path w="117030" h="108292">
                  <a:moveTo>
                    <a:pt x="0" y="0"/>
                  </a:moveTo>
                  <a:lnTo>
                    <a:pt x="4228" y="12850"/>
                  </a:lnTo>
                  <a:lnTo>
                    <a:pt x="9537" y="25168"/>
                  </a:lnTo>
                  <a:lnTo>
                    <a:pt x="15870" y="36897"/>
                  </a:lnTo>
                  <a:lnTo>
                    <a:pt x="23171" y="47981"/>
                  </a:lnTo>
                  <a:lnTo>
                    <a:pt x="31383" y="58363"/>
                  </a:lnTo>
                  <a:lnTo>
                    <a:pt x="40449" y="67987"/>
                  </a:lnTo>
                  <a:lnTo>
                    <a:pt x="50313" y="76795"/>
                  </a:lnTo>
                  <a:lnTo>
                    <a:pt x="60917" y="84732"/>
                  </a:lnTo>
                  <a:lnTo>
                    <a:pt x="72206" y="91740"/>
                  </a:lnTo>
                  <a:lnTo>
                    <a:pt x="84123" y="97764"/>
                  </a:lnTo>
                  <a:lnTo>
                    <a:pt x="96611" y="102747"/>
                  </a:lnTo>
                  <a:lnTo>
                    <a:pt x="109614" y="106631"/>
                  </a:lnTo>
                  <a:lnTo>
                    <a:pt x="117030" y="108292"/>
                  </a:lnTo>
                </a:path>
              </a:pathLst>
            </a:custGeom>
            <a:ln w="12700">
              <a:solidFill>
                <a:srgbClr val="00C0F3"/>
              </a:solidFill>
              <a:prstDash val="dash"/>
            </a:ln>
          </p:spPr>
          <p:txBody>
            <a:bodyPr wrap="square" lIns="0" tIns="0" rIns="0" bIns="0" rtlCol="0">
              <a:noAutofit/>
            </a:bodyPr>
            <a:lstStyle/>
            <a:p>
              <a:endParaRPr/>
            </a:p>
          </p:txBody>
        </p:sp>
        <p:sp>
          <p:nvSpPr>
            <p:cNvPr id="36" name="object 36"/>
            <p:cNvSpPr/>
            <p:nvPr/>
          </p:nvSpPr>
          <p:spPr>
            <a:xfrm>
              <a:off x="366346" y="2234620"/>
              <a:ext cx="1066" cy="36728"/>
            </a:xfrm>
            <a:custGeom>
              <a:avLst/>
              <a:gdLst/>
              <a:ahLst/>
              <a:cxnLst/>
              <a:rect l="l" t="t" r="r" b="b"/>
              <a:pathLst>
                <a:path w="1066" h="36728">
                  <a:moveTo>
                    <a:pt x="0" y="0"/>
                  </a:moveTo>
                  <a:lnTo>
                    <a:pt x="0" y="18630"/>
                  </a:lnTo>
                  <a:lnTo>
                    <a:pt x="0" y="24752"/>
                  </a:lnTo>
                  <a:lnTo>
                    <a:pt x="368" y="30784"/>
                  </a:lnTo>
                  <a:lnTo>
                    <a:pt x="1066" y="36728"/>
                  </a:lnTo>
                </a:path>
              </a:pathLst>
            </a:custGeom>
            <a:ln w="12699">
              <a:solidFill>
                <a:srgbClr val="00C0F3"/>
              </a:solidFill>
            </a:ln>
          </p:spPr>
          <p:txBody>
            <a:bodyPr wrap="square" lIns="0" tIns="0" rIns="0" bIns="0" rtlCol="0">
              <a:noAutofit/>
            </a:bodyPr>
            <a:lstStyle/>
            <a:p>
              <a:endParaRPr/>
            </a:p>
          </p:txBody>
        </p:sp>
        <p:sp>
          <p:nvSpPr>
            <p:cNvPr id="37" name="object 37"/>
            <p:cNvSpPr/>
            <p:nvPr/>
          </p:nvSpPr>
          <p:spPr>
            <a:xfrm>
              <a:off x="562993" y="2405645"/>
              <a:ext cx="4286643" cy="0"/>
            </a:xfrm>
            <a:custGeom>
              <a:avLst/>
              <a:gdLst/>
              <a:ahLst/>
              <a:cxnLst/>
              <a:rect l="l" t="t" r="r" b="b"/>
              <a:pathLst>
                <a:path w="4286643">
                  <a:moveTo>
                    <a:pt x="0" y="0"/>
                  </a:moveTo>
                  <a:lnTo>
                    <a:pt x="4286643" y="0"/>
                  </a:lnTo>
                </a:path>
              </a:pathLst>
            </a:custGeom>
            <a:ln w="12700">
              <a:solidFill>
                <a:srgbClr val="00C0F3"/>
              </a:solidFill>
              <a:prstDash val="dash"/>
            </a:ln>
          </p:spPr>
          <p:txBody>
            <a:bodyPr wrap="square" lIns="0" tIns="0" rIns="0" bIns="0" rtlCol="0">
              <a:noAutofit/>
            </a:bodyPr>
            <a:lstStyle/>
            <a:p>
              <a:endParaRPr/>
            </a:p>
          </p:txBody>
        </p:sp>
        <p:sp>
          <p:nvSpPr>
            <p:cNvPr id="38" name="object 38"/>
            <p:cNvSpPr/>
            <p:nvPr/>
          </p:nvSpPr>
          <p:spPr>
            <a:xfrm>
              <a:off x="500649" y="2404584"/>
              <a:ext cx="37084" cy="1066"/>
            </a:xfrm>
            <a:custGeom>
              <a:avLst/>
              <a:gdLst/>
              <a:ahLst/>
              <a:cxnLst/>
              <a:rect l="l" t="t" r="r" b="b"/>
              <a:pathLst>
                <a:path w="37084" h="1066">
                  <a:moveTo>
                    <a:pt x="0" y="0"/>
                  </a:moveTo>
                  <a:lnTo>
                    <a:pt x="5943" y="698"/>
                  </a:lnTo>
                  <a:lnTo>
                    <a:pt x="11976" y="1066"/>
                  </a:lnTo>
                  <a:lnTo>
                    <a:pt x="18097" y="1066"/>
                  </a:lnTo>
                  <a:lnTo>
                    <a:pt x="37084" y="1066"/>
                  </a:lnTo>
                </a:path>
              </a:pathLst>
            </a:custGeom>
            <a:ln w="12699">
              <a:solidFill>
                <a:srgbClr val="00C0F3"/>
              </a:solidFill>
            </a:ln>
          </p:spPr>
          <p:txBody>
            <a:bodyPr wrap="square" lIns="0" tIns="0" rIns="0" bIns="0" rtlCol="0">
              <a:noAutofit/>
            </a:bodyPr>
            <a:lstStyle/>
            <a:p>
              <a:endParaRPr/>
            </a:p>
          </p:txBody>
        </p:sp>
        <p:sp>
          <p:nvSpPr>
            <p:cNvPr id="39" name="object 39"/>
            <p:cNvSpPr/>
            <p:nvPr/>
          </p:nvSpPr>
          <p:spPr>
            <a:xfrm>
              <a:off x="4922453" y="2282979"/>
              <a:ext cx="108292" cy="117030"/>
            </a:xfrm>
            <a:custGeom>
              <a:avLst/>
              <a:gdLst/>
              <a:ahLst/>
              <a:cxnLst/>
              <a:rect l="l" t="t" r="r" b="b"/>
              <a:pathLst>
                <a:path w="108292" h="117030">
                  <a:moveTo>
                    <a:pt x="0" y="117030"/>
                  </a:moveTo>
                  <a:lnTo>
                    <a:pt x="12850" y="112802"/>
                  </a:lnTo>
                  <a:lnTo>
                    <a:pt x="25168" y="107493"/>
                  </a:lnTo>
                  <a:lnTo>
                    <a:pt x="36897" y="101159"/>
                  </a:lnTo>
                  <a:lnTo>
                    <a:pt x="47981" y="93859"/>
                  </a:lnTo>
                  <a:lnTo>
                    <a:pt x="58363" y="85647"/>
                  </a:lnTo>
                  <a:lnTo>
                    <a:pt x="67987" y="76581"/>
                  </a:lnTo>
                  <a:lnTo>
                    <a:pt x="76795" y="66717"/>
                  </a:lnTo>
                  <a:lnTo>
                    <a:pt x="84732" y="56112"/>
                  </a:lnTo>
                  <a:lnTo>
                    <a:pt x="91740" y="44823"/>
                  </a:lnTo>
                  <a:lnTo>
                    <a:pt x="97764" y="32906"/>
                  </a:lnTo>
                  <a:lnTo>
                    <a:pt x="102747" y="20418"/>
                  </a:lnTo>
                  <a:lnTo>
                    <a:pt x="106631" y="7416"/>
                  </a:lnTo>
                  <a:lnTo>
                    <a:pt x="108292" y="0"/>
                  </a:lnTo>
                </a:path>
              </a:pathLst>
            </a:custGeom>
            <a:ln w="12700">
              <a:solidFill>
                <a:srgbClr val="00C0F3"/>
              </a:solidFill>
              <a:prstDash val="dash"/>
            </a:ln>
          </p:spPr>
          <p:txBody>
            <a:bodyPr wrap="square" lIns="0" tIns="0" rIns="0" bIns="0" rtlCol="0">
              <a:noAutofit/>
            </a:bodyPr>
            <a:lstStyle/>
            <a:p>
              <a:endParaRPr/>
            </a:p>
          </p:txBody>
        </p:sp>
        <p:sp>
          <p:nvSpPr>
            <p:cNvPr id="40" name="object 40"/>
            <p:cNvSpPr/>
            <p:nvPr/>
          </p:nvSpPr>
          <p:spPr>
            <a:xfrm>
              <a:off x="4862273" y="2404584"/>
              <a:ext cx="37071" cy="1066"/>
            </a:xfrm>
            <a:custGeom>
              <a:avLst/>
              <a:gdLst/>
              <a:ahLst/>
              <a:cxnLst/>
              <a:rect l="l" t="t" r="r" b="b"/>
              <a:pathLst>
                <a:path w="37071" h="1066">
                  <a:moveTo>
                    <a:pt x="0" y="1066"/>
                  </a:moveTo>
                  <a:lnTo>
                    <a:pt x="18973" y="1066"/>
                  </a:lnTo>
                  <a:lnTo>
                    <a:pt x="25095" y="1066"/>
                  </a:lnTo>
                  <a:lnTo>
                    <a:pt x="31140" y="698"/>
                  </a:lnTo>
                  <a:lnTo>
                    <a:pt x="37071" y="0"/>
                  </a:lnTo>
                </a:path>
              </a:pathLst>
            </a:custGeom>
            <a:ln w="12699">
              <a:solidFill>
                <a:srgbClr val="00C0F3"/>
              </a:solidFill>
            </a:ln>
          </p:spPr>
          <p:txBody>
            <a:bodyPr wrap="square" lIns="0" tIns="0" rIns="0" bIns="0" rtlCol="0">
              <a:noAutofit/>
            </a:bodyPr>
            <a:lstStyle/>
            <a:p>
              <a:endParaRPr/>
            </a:p>
          </p:txBody>
        </p:sp>
        <p:sp>
          <p:nvSpPr>
            <p:cNvPr id="41" name="object 41"/>
            <p:cNvSpPr/>
            <p:nvPr/>
          </p:nvSpPr>
          <p:spPr>
            <a:xfrm>
              <a:off x="5033650" y="1233648"/>
              <a:ext cx="0" cy="976426"/>
            </a:xfrm>
            <a:custGeom>
              <a:avLst/>
              <a:gdLst/>
              <a:ahLst/>
              <a:cxnLst/>
              <a:rect l="l" t="t" r="r" b="b"/>
              <a:pathLst>
                <a:path h="976426">
                  <a:moveTo>
                    <a:pt x="0" y="976426"/>
                  </a:moveTo>
                  <a:lnTo>
                    <a:pt x="0" y="0"/>
                  </a:lnTo>
                </a:path>
              </a:pathLst>
            </a:custGeom>
            <a:ln w="12700">
              <a:solidFill>
                <a:srgbClr val="00C0F3"/>
              </a:solidFill>
              <a:prstDash val="dash"/>
            </a:ln>
          </p:spPr>
          <p:txBody>
            <a:bodyPr wrap="square" lIns="0" tIns="0" rIns="0" bIns="0" rtlCol="0">
              <a:noAutofit/>
            </a:bodyPr>
            <a:lstStyle/>
            <a:p>
              <a:endParaRPr/>
            </a:p>
          </p:txBody>
        </p:sp>
        <p:sp>
          <p:nvSpPr>
            <p:cNvPr id="42" name="object 42"/>
            <p:cNvSpPr/>
            <p:nvPr/>
          </p:nvSpPr>
          <p:spPr>
            <a:xfrm>
              <a:off x="5032580" y="2234620"/>
              <a:ext cx="1066" cy="36728"/>
            </a:xfrm>
            <a:custGeom>
              <a:avLst/>
              <a:gdLst/>
              <a:ahLst/>
              <a:cxnLst/>
              <a:rect l="l" t="t" r="r" b="b"/>
              <a:pathLst>
                <a:path w="1066" h="36728">
                  <a:moveTo>
                    <a:pt x="0" y="36728"/>
                  </a:moveTo>
                  <a:lnTo>
                    <a:pt x="711" y="30784"/>
                  </a:lnTo>
                  <a:lnTo>
                    <a:pt x="1066" y="24752"/>
                  </a:lnTo>
                  <a:lnTo>
                    <a:pt x="1066" y="18630"/>
                  </a:lnTo>
                  <a:lnTo>
                    <a:pt x="1066" y="0"/>
                  </a:lnTo>
                </a:path>
              </a:pathLst>
            </a:custGeom>
            <a:ln w="12700">
              <a:solidFill>
                <a:srgbClr val="00C0F3"/>
              </a:solidFill>
            </a:ln>
          </p:spPr>
          <p:txBody>
            <a:bodyPr wrap="square" lIns="0" tIns="0" rIns="0" bIns="0" rtlCol="0">
              <a:noAutofit/>
            </a:bodyPr>
            <a:lstStyle/>
            <a:p>
              <a:endParaRPr/>
            </a:p>
          </p:txBody>
        </p:sp>
        <p:sp>
          <p:nvSpPr>
            <p:cNvPr id="43" name="object 43"/>
            <p:cNvSpPr/>
            <p:nvPr/>
          </p:nvSpPr>
          <p:spPr>
            <a:xfrm>
              <a:off x="4910984" y="1053249"/>
              <a:ext cx="117030" cy="108292"/>
            </a:xfrm>
            <a:custGeom>
              <a:avLst/>
              <a:gdLst/>
              <a:ahLst/>
              <a:cxnLst/>
              <a:rect l="l" t="t" r="r" b="b"/>
              <a:pathLst>
                <a:path w="117030" h="108292">
                  <a:moveTo>
                    <a:pt x="117030" y="108292"/>
                  </a:moveTo>
                  <a:lnTo>
                    <a:pt x="112802" y="95442"/>
                  </a:lnTo>
                  <a:lnTo>
                    <a:pt x="107493" y="83124"/>
                  </a:lnTo>
                  <a:lnTo>
                    <a:pt x="101159" y="71395"/>
                  </a:lnTo>
                  <a:lnTo>
                    <a:pt x="93859" y="60311"/>
                  </a:lnTo>
                  <a:lnTo>
                    <a:pt x="85647" y="49929"/>
                  </a:lnTo>
                  <a:lnTo>
                    <a:pt x="76581" y="40305"/>
                  </a:lnTo>
                  <a:lnTo>
                    <a:pt x="66717" y="31497"/>
                  </a:lnTo>
                  <a:lnTo>
                    <a:pt x="56112" y="23560"/>
                  </a:lnTo>
                  <a:lnTo>
                    <a:pt x="44823" y="16552"/>
                  </a:lnTo>
                  <a:lnTo>
                    <a:pt x="32906" y="10528"/>
                  </a:lnTo>
                  <a:lnTo>
                    <a:pt x="20418" y="5545"/>
                  </a:lnTo>
                  <a:lnTo>
                    <a:pt x="7416" y="1661"/>
                  </a:lnTo>
                  <a:lnTo>
                    <a:pt x="0" y="0"/>
                  </a:lnTo>
                </a:path>
              </a:pathLst>
            </a:custGeom>
            <a:ln w="12700">
              <a:solidFill>
                <a:srgbClr val="00C0F3"/>
              </a:solidFill>
              <a:prstDash val="dash"/>
            </a:ln>
          </p:spPr>
          <p:txBody>
            <a:bodyPr wrap="square" lIns="0" tIns="0" rIns="0" bIns="0" rtlCol="0">
              <a:noAutofit/>
            </a:bodyPr>
            <a:lstStyle/>
            <a:p>
              <a:endParaRPr/>
            </a:p>
          </p:txBody>
        </p:sp>
        <p:sp>
          <p:nvSpPr>
            <p:cNvPr id="44" name="object 44"/>
            <p:cNvSpPr/>
            <p:nvPr/>
          </p:nvSpPr>
          <p:spPr>
            <a:xfrm>
              <a:off x="5032580" y="1184648"/>
              <a:ext cx="1066" cy="36715"/>
            </a:xfrm>
            <a:custGeom>
              <a:avLst/>
              <a:gdLst/>
              <a:ahLst/>
              <a:cxnLst/>
              <a:rect l="l" t="t" r="r" b="b"/>
              <a:pathLst>
                <a:path w="1066" h="36715">
                  <a:moveTo>
                    <a:pt x="1066" y="36715"/>
                  </a:moveTo>
                  <a:lnTo>
                    <a:pt x="1066" y="18097"/>
                  </a:lnTo>
                  <a:lnTo>
                    <a:pt x="1066" y="11976"/>
                  </a:lnTo>
                  <a:lnTo>
                    <a:pt x="711" y="5930"/>
                  </a:lnTo>
                  <a:lnTo>
                    <a:pt x="0" y="0"/>
                  </a:lnTo>
                </a:path>
              </a:pathLst>
            </a:custGeom>
            <a:ln w="12700">
              <a:solidFill>
                <a:srgbClr val="00C0F3"/>
              </a:solidFill>
            </a:ln>
          </p:spPr>
          <p:txBody>
            <a:bodyPr wrap="square" lIns="0" tIns="0" rIns="0" bIns="0" rtlCol="0">
              <a:noAutofit/>
            </a:bodyPr>
            <a:lstStyle/>
            <a:p>
              <a:endParaRPr/>
            </a:p>
          </p:txBody>
        </p:sp>
        <p:sp>
          <p:nvSpPr>
            <p:cNvPr id="45" name="object 45"/>
            <p:cNvSpPr/>
            <p:nvPr/>
          </p:nvSpPr>
          <p:spPr>
            <a:xfrm>
              <a:off x="550363" y="1050345"/>
              <a:ext cx="4286643" cy="0"/>
            </a:xfrm>
            <a:custGeom>
              <a:avLst/>
              <a:gdLst/>
              <a:ahLst/>
              <a:cxnLst/>
              <a:rect l="l" t="t" r="r" b="b"/>
              <a:pathLst>
                <a:path w="4286643">
                  <a:moveTo>
                    <a:pt x="4286643" y="0"/>
                  </a:moveTo>
                  <a:lnTo>
                    <a:pt x="0" y="0"/>
                  </a:lnTo>
                </a:path>
              </a:pathLst>
            </a:custGeom>
            <a:ln w="12700">
              <a:solidFill>
                <a:srgbClr val="00C0F3"/>
              </a:solidFill>
              <a:prstDash val="dash"/>
            </a:ln>
          </p:spPr>
          <p:txBody>
            <a:bodyPr wrap="square" lIns="0" tIns="0" rIns="0" bIns="0" rtlCol="0">
              <a:noAutofit/>
            </a:bodyPr>
            <a:lstStyle/>
            <a:p>
              <a:endParaRPr/>
            </a:p>
          </p:txBody>
        </p:sp>
        <p:sp>
          <p:nvSpPr>
            <p:cNvPr id="46" name="object 46"/>
            <p:cNvSpPr/>
            <p:nvPr/>
          </p:nvSpPr>
          <p:spPr>
            <a:xfrm>
              <a:off x="4862273" y="1050345"/>
              <a:ext cx="37071" cy="1066"/>
            </a:xfrm>
            <a:custGeom>
              <a:avLst/>
              <a:gdLst/>
              <a:ahLst/>
              <a:cxnLst/>
              <a:rect l="l" t="t" r="r" b="b"/>
              <a:pathLst>
                <a:path w="37071" h="1066">
                  <a:moveTo>
                    <a:pt x="37071" y="1066"/>
                  </a:moveTo>
                  <a:lnTo>
                    <a:pt x="31140" y="355"/>
                  </a:lnTo>
                  <a:lnTo>
                    <a:pt x="25095" y="0"/>
                  </a:lnTo>
                  <a:lnTo>
                    <a:pt x="18973" y="0"/>
                  </a:lnTo>
                  <a:lnTo>
                    <a:pt x="0" y="0"/>
                  </a:lnTo>
                </a:path>
              </a:pathLst>
            </a:custGeom>
            <a:ln w="12699">
              <a:solidFill>
                <a:srgbClr val="00C0F3"/>
              </a:solidFill>
            </a:ln>
          </p:spPr>
          <p:txBody>
            <a:bodyPr wrap="square" lIns="0" tIns="0" rIns="0" bIns="0" rtlCol="0">
              <a:noAutofit/>
            </a:bodyPr>
            <a:lstStyle/>
            <a:p>
              <a:endParaRPr/>
            </a:p>
          </p:txBody>
        </p:sp>
        <p:sp>
          <p:nvSpPr>
            <p:cNvPr id="47" name="object 47"/>
            <p:cNvSpPr/>
            <p:nvPr/>
          </p:nvSpPr>
          <p:spPr>
            <a:xfrm>
              <a:off x="500649" y="1050345"/>
              <a:ext cx="37084" cy="1066"/>
            </a:xfrm>
            <a:custGeom>
              <a:avLst/>
              <a:gdLst/>
              <a:ahLst/>
              <a:cxnLst/>
              <a:rect l="l" t="t" r="r" b="b"/>
              <a:pathLst>
                <a:path w="37084" h="1066">
                  <a:moveTo>
                    <a:pt x="37084" y="0"/>
                  </a:moveTo>
                  <a:lnTo>
                    <a:pt x="18097" y="0"/>
                  </a:lnTo>
                  <a:lnTo>
                    <a:pt x="11976" y="0"/>
                  </a:lnTo>
                  <a:lnTo>
                    <a:pt x="5943" y="355"/>
                  </a:lnTo>
                  <a:lnTo>
                    <a:pt x="0" y="1066"/>
                  </a:lnTo>
                </a:path>
              </a:pathLst>
            </a:custGeom>
            <a:ln w="12699">
              <a:solidFill>
                <a:srgbClr val="00C0F3"/>
              </a:solidFill>
            </a:ln>
          </p:spPr>
          <p:txBody>
            <a:bodyPr wrap="square" lIns="0" tIns="0" rIns="0" bIns="0" rtlCol="0">
              <a:noAutofit/>
            </a:bodyPr>
            <a:lstStyle/>
            <a:p>
              <a:endParaRPr/>
            </a:p>
          </p:txBody>
        </p:sp>
        <p:sp>
          <p:nvSpPr>
            <p:cNvPr id="20" name="object 20"/>
            <p:cNvSpPr/>
            <p:nvPr/>
          </p:nvSpPr>
          <p:spPr>
            <a:xfrm>
              <a:off x="735355" y="5405158"/>
              <a:ext cx="4082288" cy="308648"/>
            </a:xfrm>
            <a:custGeom>
              <a:avLst/>
              <a:gdLst/>
              <a:ahLst/>
              <a:cxnLst/>
              <a:rect l="l" t="t" r="r" b="b"/>
              <a:pathLst>
                <a:path w="4082288" h="308648">
                  <a:moveTo>
                    <a:pt x="2041144" y="0"/>
                  </a:moveTo>
                  <a:lnTo>
                    <a:pt x="0" y="0"/>
                  </a:lnTo>
                  <a:lnTo>
                    <a:pt x="0" y="308648"/>
                  </a:lnTo>
                  <a:lnTo>
                    <a:pt x="4082288" y="308648"/>
                  </a:lnTo>
                  <a:lnTo>
                    <a:pt x="4082288" y="0"/>
                  </a:lnTo>
                  <a:lnTo>
                    <a:pt x="2041144" y="0"/>
                  </a:lnTo>
                  <a:close/>
                </a:path>
              </a:pathLst>
            </a:custGeom>
            <a:solidFill>
              <a:srgbClr val="00ADEF"/>
            </a:solidFill>
          </p:spPr>
          <p:txBody>
            <a:bodyPr wrap="square" lIns="0" tIns="0" rIns="0" bIns="0" rtlCol="0">
              <a:noAutofit/>
            </a:bodyPr>
            <a:lstStyle/>
            <a:p>
              <a:endParaRPr dirty="0"/>
            </a:p>
          </p:txBody>
        </p:sp>
        <p:sp>
          <p:nvSpPr>
            <p:cNvPr id="21" name="object 21"/>
            <p:cNvSpPr/>
            <p:nvPr/>
          </p:nvSpPr>
          <p:spPr>
            <a:xfrm>
              <a:off x="729000" y="5405151"/>
              <a:ext cx="2047494" cy="0"/>
            </a:xfrm>
            <a:custGeom>
              <a:avLst/>
              <a:gdLst/>
              <a:ahLst/>
              <a:cxnLst/>
              <a:rect l="l" t="t" r="r" b="b"/>
              <a:pathLst>
                <a:path w="2047494">
                  <a:moveTo>
                    <a:pt x="0" y="0"/>
                  </a:moveTo>
                  <a:lnTo>
                    <a:pt x="2047494" y="0"/>
                  </a:lnTo>
                </a:path>
              </a:pathLst>
            </a:custGeom>
            <a:ln w="12700">
              <a:solidFill>
                <a:srgbClr val="00ADEF"/>
              </a:solidFill>
            </a:ln>
          </p:spPr>
          <p:txBody>
            <a:bodyPr wrap="square" lIns="0" tIns="0" rIns="0" bIns="0" rtlCol="0">
              <a:noAutofit/>
            </a:bodyPr>
            <a:lstStyle/>
            <a:p>
              <a:endParaRPr/>
            </a:p>
          </p:txBody>
        </p:sp>
        <p:sp>
          <p:nvSpPr>
            <p:cNvPr id="22" name="object 22"/>
            <p:cNvSpPr/>
            <p:nvPr/>
          </p:nvSpPr>
          <p:spPr>
            <a:xfrm>
              <a:off x="735350" y="5411504"/>
              <a:ext cx="0" cy="295948"/>
            </a:xfrm>
            <a:custGeom>
              <a:avLst/>
              <a:gdLst/>
              <a:ahLst/>
              <a:cxnLst/>
              <a:rect l="l" t="t" r="r" b="b"/>
              <a:pathLst>
                <a:path h="295948">
                  <a:moveTo>
                    <a:pt x="0" y="295948"/>
                  </a:moveTo>
                  <a:lnTo>
                    <a:pt x="0" y="0"/>
                  </a:lnTo>
                </a:path>
              </a:pathLst>
            </a:custGeom>
            <a:ln w="12700">
              <a:solidFill>
                <a:srgbClr val="00ADEF"/>
              </a:solidFill>
            </a:ln>
          </p:spPr>
          <p:txBody>
            <a:bodyPr wrap="square" lIns="0" tIns="0" rIns="0" bIns="0" rtlCol="0">
              <a:noAutofit/>
            </a:bodyPr>
            <a:lstStyle/>
            <a:p>
              <a:endParaRPr/>
            </a:p>
          </p:txBody>
        </p:sp>
        <p:sp>
          <p:nvSpPr>
            <p:cNvPr id="23" name="object 23"/>
            <p:cNvSpPr/>
            <p:nvPr/>
          </p:nvSpPr>
          <p:spPr>
            <a:xfrm>
              <a:off x="2776500" y="5405151"/>
              <a:ext cx="2047494" cy="0"/>
            </a:xfrm>
            <a:custGeom>
              <a:avLst/>
              <a:gdLst/>
              <a:ahLst/>
              <a:cxnLst/>
              <a:rect l="l" t="t" r="r" b="b"/>
              <a:pathLst>
                <a:path w="2047493">
                  <a:moveTo>
                    <a:pt x="0" y="0"/>
                  </a:moveTo>
                  <a:lnTo>
                    <a:pt x="2047494" y="0"/>
                  </a:lnTo>
                </a:path>
              </a:pathLst>
            </a:custGeom>
            <a:ln w="12700">
              <a:solidFill>
                <a:srgbClr val="00ADEF"/>
              </a:solidFill>
            </a:ln>
          </p:spPr>
          <p:txBody>
            <a:bodyPr wrap="square" lIns="0" tIns="0" rIns="0" bIns="0" rtlCol="0">
              <a:noAutofit/>
            </a:bodyPr>
            <a:lstStyle/>
            <a:p>
              <a:endParaRPr/>
            </a:p>
          </p:txBody>
        </p:sp>
        <p:sp>
          <p:nvSpPr>
            <p:cNvPr id="24" name="object 24"/>
            <p:cNvSpPr/>
            <p:nvPr/>
          </p:nvSpPr>
          <p:spPr>
            <a:xfrm>
              <a:off x="4817649" y="5411504"/>
              <a:ext cx="0" cy="295948"/>
            </a:xfrm>
            <a:custGeom>
              <a:avLst/>
              <a:gdLst/>
              <a:ahLst/>
              <a:cxnLst/>
              <a:rect l="l" t="t" r="r" b="b"/>
              <a:pathLst>
                <a:path h="295948">
                  <a:moveTo>
                    <a:pt x="0" y="295948"/>
                  </a:moveTo>
                  <a:lnTo>
                    <a:pt x="0" y="0"/>
                  </a:lnTo>
                </a:path>
              </a:pathLst>
            </a:custGeom>
            <a:ln w="12700">
              <a:solidFill>
                <a:srgbClr val="00ADEF"/>
              </a:solidFill>
            </a:ln>
          </p:spPr>
          <p:txBody>
            <a:bodyPr wrap="square" lIns="0" tIns="0" rIns="0" bIns="0" rtlCol="0">
              <a:noAutofit/>
            </a:bodyPr>
            <a:lstStyle/>
            <a:p>
              <a:endParaRPr/>
            </a:p>
          </p:txBody>
        </p:sp>
        <p:sp>
          <p:nvSpPr>
            <p:cNvPr id="25" name="object 25"/>
            <p:cNvSpPr/>
            <p:nvPr/>
          </p:nvSpPr>
          <p:spPr>
            <a:xfrm>
              <a:off x="729000" y="5713802"/>
              <a:ext cx="2047494" cy="0"/>
            </a:xfrm>
            <a:custGeom>
              <a:avLst/>
              <a:gdLst/>
              <a:ahLst/>
              <a:cxnLst/>
              <a:rect l="l" t="t" r="r" b="b"/>
              <a:pathLst>
                <a:path w="2047494">
                  <a:moveTo>
                    <a:pt x="0" y="0"/>
                  </a:moveTo>
                  <a:lnTo>
                    <a:pt x="2047494" y="0"/>
                  </a:lnTo>
                </a:path>
              </a:pathLst>
            </a:custGeom>
            <a:ln w="12700">
              <a:solidFill>
                <a:srgbClr val="00ADEF"/>
              </a:solidFill>
            </a:ln>
          </p:spPr>
          <p:txBody>
            <a:bodyPr wrap="square" lIns="0" tIns="0" rIns="0" bIns="0" rtlCol="0">
              <a:noAutofit/>
            </a:bodyPr>
            <a:lstStyle/>
            <a:p>
              <a:endParaRPr/>
            </a:p>
          </p:txBody>
        </p:sp>
        <p:sp>
          <p:nvSpPr>
            <p:cNvPr id="26" name="object 26"/>
            <p:cNvSpPr/>
            <p:nvPr/>
          </p:nvSpPr>
          <p:spPr>
            <a:xfrm>
              <a:off x="735350" y="5720157"/>
              <a:ext cx="0" cy="1452245"/>
            </a:xfrm>
            <a:custGeom>
              <a:avLst/>
              <a:gdLst/>
              <a:ahLst/>
              <a:cxnLst/>
              <a:rect l="l" t="t" r="r" b="b"/>
              <a:pathLst>
                <a:path h="1452245">
                  <a:moveTo>
                    <a:pt x="0" y="1452245"/>
                  </a:moveTo>
                  <a:lnTo>
                    <a:pt x="0" y="0"/>
                  </a:lnTo>
                </a:path>
              </a:pathLst>
            </a:custGeom>
            <a:ln w="12700">
              <a:solidFill>
                <a:srgbClr val="00ADEF"/>
              </a:solidFill>
            </a:ln>
          </p:spPr>
          <p:txBody>
            <a:bodyPr wrap="square" lIns="0" tIns="0" rIns="0" bIns="0" rtlCol="0">
              <a:noAutofit/>
            </a:bodyPr>
            <a:lstStyle/>
            <a:p>
              <a:endParaRPr/>
            </a:p>
          </p:txBody>
        </p:sp>
        <p:sp>
          <p:nvSpPr>
            <p:cNvPr id="27" name="object 27"/>
            <p:cNvSpPr/>
            <p:nvPr/>
          </p:nvSpPr>
          <p:spPr>
            <a:xfrm>
              <a:off x="2776500" y="5713802"/>
              <a:ext cx="2047494" cy="0"/>
            </a:xfrm>
            <a:custGeom>
              <a:avLst/>
              <a:gdLst/>
              <a:ahLst/>
              <a:cxnLst/>
              <a:rect l="l" t="t" r="r" b="b"/>
              <a:pathLst>
                <a:path w="2047493">
                  <a:moveTo>
                    <a:pt x="0" y="0"/>
                  </a:moveTo>
                  <a:lnTo>
                    <a:pt x="2047494" y="0"/>
                  </a:lnTo>
                </a:path>
              </a:pathLst>
            </a:custGeom>
            <a:ln w="12700">
              <a:solidFill>
                <a:srgbClr val="00ADEF"/>
              </a:solidFill>
            </a:ln>
          </p:spPr>
          <p:txBody>
            <a:bodyPr wrap="square" lIns="0" tIns="0" rIns="0" bIns="0" rtlCol="0">
              <a:noAutofit/>
            </a:bodyPr>
            <a:lstStyle/>
            <a:p>
              <a:endParaRPr/>
            </a:p>
          </p:txBody>
        </p:sp>
        <p:sp>
          <p:nvSpPr>
            <p:cNvPr id="28" name="object 28"/>
            <p:cNvSpPr/>
            <p:nvPr/>
          </p:nvSpPr>
          <p:spPr>
            <a:xfrm>
              <a:off x="4817649" y="5720157"/>
              <a:ext cx="0" cy="1452245"/>
            </a:xfrm>
            <a:custGeom>
              <a:avLst/>
              <a:gdLst/>
              <a:ahLst/>
              <a:cxnLst/>
              <a:rect l="l" t="t" r="r" b="b"/>
              <a:pathLst>
                <a:path h="1452245">
                  <a:moveTo>
                    <a:pt x="0" y="1452245"/>
                  </a:moveTo>
                  <a:lnTo>
                    <a:pt x="0" y="0"/>
                  </a:lnTo>
                </a:path>
              </a:pathLst>
            </a:custGeom>
            <a:ln w="12700">
              <a:solidFill>
                <a:srgbClr val="00ADEF"/>
              </a:solidFill>
            </a:ln>
          </p:spPr>
          <p:txBody>
            <a:bodyPr wrap="square" lIns="0" tIns="0" rIns="0" bIns="0" rtlCol="0">
              <a:noAutofit/>
            </a:bodyPr>
            <a:lstStyle/>
            <a:p>
              <a:endParaRPr/>
            </a:p>
          </p:txBody>
        </p:sp>
        <p:sp>
          <p:nvSpPr>
            <p:cNvPr id="29" name="object 29"/>
            <p:cNvSpPr/>
            <p:nvPr/>
          </p:nvSpPr>
          <p:spPr>
            <a:xfrm>
              <a:off x="729000" y="7178752"/>
              <a:ext cx="2047494" cy="0"/>
            </a:xfrm>
            <a:custGeom>
              <a:avLst/>
              <a:gdLst/>
              <a:ahLst/>
              <a:cxnLst/>
              <a:rect l="l" t="t" r="r" b="b"/>
              <a:pathLst>
                <a:path w="2047494">
                  <a:moveTo>
                    <a:pt x="0" y="0"/>
                  </a:moveTo>
                  <a:lnTo>
                    <a:pt x="2047494" y="0"/>
                  </a:lnTo>
                </a:path>
              </a:pathLst>
            </a:custGeom>
            <a:ln w="12700">
              <a:solidFill>
                <a:srgbClr val="00ADEF"/>
              </a:solidFill>
            </a:ln>
          </p:spPr>
          <p:txBody>
            <a:bodyPr wrap="square" lIns="0" tIns="0" rIns="0" bIns="0" rtlCol="0">
              <a:noAutofit/>
            </a:bodyPr>
            <a:lstStyle/>
            <a:p>
              <a:endParaRPr/>
            </a:p>
          </p:txBody>
        </p:sp>
        <p:sp>
          <p:nvSpPr>
            <p:cNvPr id="30" name="object 30"/>
            <p:cNvSpPr/>
            <p:nvPr/>
          </p:nvSpPr>
          <p:spPr>
            <a:xfrm>
              <a:off x="2776500" y="7178752"/>
              <a:ext cx="2047494" cy="0"/>
            </a:xfrm>
            <a:custGeom>
              <a:avLst/>
              <a:gdLst/>
              <a:ahLst/>
              <a:cxnLst/>
              <a:rect l="l" t="t" r="r" b="b"/>
              <a:pathLst>
                <a:path w="2047493">
                  <a:moveTo>
                    <a:pt x="0" y="0"/>
                  </a:moveTo>
                  <a:lnTo>
                    <a:pt x="2047494" y="0"/>
                  </a:lnTo>
                </a:path>
              </a:pathLst>
            </a:custGeom>
            <a:ln w="12700">
              <a:solidFill>
                <a:srgbClr val="00ADEF"/>
              </a:solidFill>
            </a:ln>
          </p:spPr>
          <p:txBody>
            <a:bodyPr wrap="square" lIns="0" tIns="0" rIns="0" bIns="0" rtlCol="0">
              <a:noAutofit/>
            </a:bodyPr>
            <a:lstStyle/>
            <a:p>
              <a:endParaRPr/>
            </a:p>
          </p:txBody>
        </p:sp>
        <p:sp>
          <p:nvSpPr>
            <p:cNvPr id="31" name="object 31"/>
            <p:cNvSpPr/>
            <p:nvPr/>
          </p:nvSpPr>
          <p:spPr>
            <a:xfrm>
              <a:off x="2776500" y="5720157"/>
              <a:ext cx="0" cy="1452245"/>
            </a:xfrm>
            <a:custGeom>
              <a:avLst/>
              <a:gdLst/>
              <a:ahLst/>
              <a:cxnLst/>
              <a:rect l="l" t="t" r="r" b="b"/>
              <a:pathLst>
                <a:path h="1452245">
                  <a:moveTo>
                    <a:pt x="0" y="1452245"/>
                  </a:moveTo>
                  <a:lnTo>
                    <a:pt x="0" y="0"/>
                  </a:lnTo>
                </a:path>
              </a:pathLst>
            </a:custGeom>
            <a:ln w="6350">
              <a:solidFill>
                <a:srgbClr val="00ADEF"/>
              </a:solidFill>
            </a:ln>
          </p:spPr>
          <p:txBody>
            <a:bodyPr wrap="square" lIns="0" tIns="0" rIns="0" bIns="0" rtlCol="0">
              <a:noAutofit/>
            </a:bodyPr>
            <a:lstStyle/>
            <a:p>
              <a:endParaRPr/>
            </a:p>
          </p:txBody>
        </p:sp>
        <p:sp>
          <p:nvSpPr>
            <p:cNvPr id="17" name="object 17"/>
            <p:cNvSpPr txBox="1"/>
            <p:nvPr/>
          </p:nvSpPr>
          <p:spPr>
            <a:xfrm>
              <a:off x="437300" y="1183325"/>
              <a:ext cx="4517453" cy="457200"/>
            </a:xfrm>
            <a:prstGeom prst="rect">
              <a:avLst/>
            </a:prstGeom>
          </p:spPr>
          <p:txBody>
            <a:bodyPr wrap="square" lIns="0" tIns="7302" rIns="0" bIns="0" rtlCol="0">
              <a:noAutofit/>
            </a:bodyPr>
            <a:lstStyle/>
            <a:p>
              <a:pPr marL="12700" marR="0" algn="just"/>
              <a:r>
                <a:rPr lang="es-ES" sz="1000" dirty="0">
                  <a:latin typeface="Malgun Gothic"/>
                  <a:cs typeface="Malgun Gothic"/>
                </a:rPr>
                <a:t>Hijos, obedeced en el Señor a vuestros padres, porque esto es justo. Honra a tu padre y a tu madre, que es el primer mandamiento con promesa; para que te vaya bien, y seas de larga vida sobre la tierra.</a:t>
              </a:r>
              <a:r>
                <a:rPr sz="1000" dirty="0">
                  <a:latin typeface="Malgun Gothic"/>
                  <a:cs typeface="Malgun Gothic"/>
                </a:rPr>
                <a:t> (</a:t>
              </a:r>
              <a:r>
                <a:rPr lang="es-ES" sz="1000" dirty="0">
                  <a:latin typeface="Malgun Gothic"/>
                  <a:cs typeface="Malgun Gothic"/>
                </a:rPr>
                <a:t>Ef </a:t>
              </a:r>
              <a:r>
                <a:rPr sz="1000" dirty="0">
                  <a:latin typeface="Malgun Gothic"/>
                  <a:cs typeface="Malgun Gothic"/>
                </a:rPr>
                <a:t>6:1~3)</a:t>
              </a:r>
            </a:p>
          </p:txBody>
        </p:sp>
        <p:sp>
          <p:nvSpPr>
            <p:cNvPr id="16" name="object 16"/>
            <p:cNvSpPr txBox="1"/>
            <p:nvPr/>
          </p:nvSpPr>
          <p:spPr>
            <a:xfrm>
              <a:off x="437252" y="1765300"/>
              <a:ext cx="4518511" cy="482600"/>
            </a:xfrm>
            <a:prstGeom prst="rect">
              <a:avLst/>
            </a:prstGeom>
          </p:spPr>
          <p:txBody>
            <a:bodyPr wrap="square" lIns="0" tIns="7493" rIns="0" bIns="0" rtlCol="0">
              <a:noAutofit/>
            </a:bodyPr>
            <a:lstStyle/>
            <a:p>
              <a:pPr marL="12748" marR="1007" algn="just"/>
              <a:r>
                <a:rPr sz="1000" dirty="0">
                  <a:latin typeface="Malgun Gothic"/>
                  <a:cs typeface="Malgun Gothic"/>
                </a:rPr>
                <a:t>Children, obey your parents in the Lord, for this is right. </a:t>
              </a:r>
              <a:r>
                <a:rPr sz="900" dirty="0">
                  <a:latin typeface="NanumBarunGothic"/>
                  <a:cs typeface="NanumBarunGothic"/>
                </a:rPr>
                <a:t>“</a:t>
              </a:r>
              <a:r>
                <a:rPr sz="1000" dirty="0">
                  <a:latin typeface="Malgun Gothic"/>
                  <a:cs typeface="Malgun Gothic"/>
                </a:rPr>
                <a:t>Honor your father and</a:t>
              </a:r>
              <a:r>
                <a:rPr lang="es-ES" sz="1000" dirty="0">
                  <a:latin typeface="Malgun Gothic"/>
                  <a:cs typeface="Malgun Gothic"/>
                </a:rPr>
                <a:t> </a:t>
              </a:r>
              <a:r>
                <a:rPr sz="1000" dirty="0">
                  <a:latin typeface="Malgun Gothic"/>
                  <a:cs typeface="Malgun Gothic"/>
                </a:rPr>
                <a:t>mother</a:t>
              </a:r>
              <a:r>
                <a:rPr sz="900" dirty="0">
                  <a:latin typeface="NanumBarunGothic"/>
                  <a:cs typeface="NanumBarunGothic"/>
                </a:rPr>
                <a:t>”</a:t>
              </a:r>
              <a:r>
                <a:rPr sz="1000" dirty="0">
                  <a:latin typeface="Malgun Gothic"/>
                  <a:cs typeface="Malgun Gothic"/>
                </a:rPr>
                <a:t>, which is the first commandment with promise: </a:t>
              </a:r>
              <a:r>
                <a:rPr sz="900" dirty="0">
                  <a:latin typeface="NanumBarunGothic"/>
                  <a:cs typeface="NanumBarunGothic"/>
                </a:rPr>
                <a:t>“</a:t>
              </a:r>
              <a:r>
                <a:rPr sz="1000" dirty="0">
                  <a:latin typeface="Malgun Gothic"/>
                  <a:cs typeface="Malgun Gothic"/>
                </a:rPr>
                <a:t>that it may be well with you and you may live long on the earth. (Eph 6:1~3)</a:t>
              </a:r>
            </a:p>
          </p:txBody>
        </p:sp>
        <p:sp>
          <p:nvSpPr>
            <p:cNvPr id="15" name="object 15"/>
            <p:cNvSpPr txBox="1"/>
            <p:nvPr/>
          </p:nvSpPr>
          <p:spPr>
            <a:xfrm>
              <a:off x="534179" y="2673678"/>
              <a:ext cx="106302" cy="177800"/>
            </a:xfrm>
            <a:prstGeom prst="rect">
              <a:avLst/>
            </a:prstGeom>
          </p:spPr>
          <p:txBody>
            <a:bodyPr wrap="square" lIns="0" tIns="8540" rIns="0" bIns="0" rtlCol="0">
              <a:noAutofit/>
            </a:bodyPr>
            <a:lstStyle/>
            <a:p>
              <a:pPr marL="12700">
                <a:lnSpc>
                  <a:spcPts val="1345"/>
                </a:lnSpc>
              </a:pPr>
              <a:r>
                <a:rPr sz="1200" dirty="0">
                  <a:solidFill>
                    <a:srgbClr val="00ADEF"/>
                  </a:solidFill>
                  <a:latin typeface="Impact"/>
                  <a:cs typeface="Impact"/>
                </a:rPr>
                <a:t>1</a:t>
              </a:r>
              <a:endParaRPr sz="1200">
                <a:latin typeface="Impact"/>
                <a:cs typeface="Impact"/>
              </a:endParaRPr>
            </a:p>
          </p:txBody>
        </p:sp>
        <p:sp>
          <p:nvSpPr>
            <p:cNvPr id="14" name="object 14"/>
            <p:cNvSpPr txBox="1"/>
            <p:nvPr/>
          </p:nvSpPr>
          <p:spPr>
            <a:xfrm>
              <a:off x="808099" y="2673464"/>
              <a:ext cx="2912160" cy="139700"/>
            </a:xfrm>
            <a:prstGeom prst="rect">
              <a:avLst/>
            </a:prstGeom>
          </p:spPr>
          <p:txBody>
            <a:bodyPr wrap="square" lIns="0" tIns="6635" rIns="0" bIns="0" rtlCol="0">
              <a:noAutofit/>
            </a:bodyPr>
            <a:lstStyle/>
            <a:p>
              <a:pPr marL="12700" algn="just">
                <a:lnSpc>
                  <a:spcPts val="1045"/>
                </a:lnSpc>
              </a:pPr>
              <a:r>
                <a:rPr lang="es-ES" sz="900" dirty="0">
                  <a:latin typeface="Malgun Gothic" panose="020B0503020000020004" pitchFamily="34" charset="-127"/>
                  <a:ea typeface="Malgun Gothic" panose="020B0503020000020004" pitchFamily="34" charset="-127"/>
                  <a:cs typeface="Malgun Gothic"/>
                </a:rPr>
                <a:t>Subraya las palabras o frases clave en la Palabra.</a:t>
              </a:r>
            </a:p>
          </p:txBody>
        </p:sp>
        <p:sp>
          <p:nvSpPr>
            <p:cNvPr id="13" name="object 13"/>
            <p:cNvSpPr txBox="1"/>
            <p:nvPr/>
          </p:nvSpPr>
          <p:spPr>
            <a:xfrm>
              <a:off x="534179" y="3137577"/>
              <a:ext cx="124757" cy="177800"/>
            </a:xfrm>
            <a:prstGeom prst="rect">
              <a:avLst/>
            </a:prstGeom>
          </p:spPr>
          <p:txBody>
            <a:bodyPr wrap="square" lIns="0" tIns="8540" rIns="0" bIns="0" rtlCol="0">
              <a:noAutofit/>
            </a:bodyPr>
            <a:lstStyle/>
            <a:p>
              <a:pPr marL="12700">
                <a:lnSpc>
                  <a:spcPts val="1345"/>
                </a:lnSpc>
              </a:pPr>
              <a:r>
                <a:rPr sz="1200" dirty="0">
                  <a:solidFill>
                    <a:srgbClr val="00ADEF"/>
                  </a:solidFill>
                  <a:latin typeface="Impact"/>
                  <a:cs typeface="Impact"/>
                </a:rPr>
                <a:t>2</a:t>
              </a:r>
              <a:endParaRPr sz="1200">
                <a:latin typeface="Impact"/>
                <a:cs typeface="Impact"/>
              </a:endParaRPr>
            </a:p>
          </p:txBody>
        </p:sp>
        <p:sp>
          <p:nvSpPr>
            <p:cNvPr id="12" name="object 12"/>
            <p:cNvSpPr txBox="1"/>
            <p:nvPr/>
          </p:nvSpPr>
          <p:spPr>
            <a:xfrm>
              <a:off x="808099" y="3148209"/>
              <a:ext cx="3452751" cy="163512"/>
            </a:xfrm>
            <a:prstGeom prst="rect">
              <a:avLst/>
            </a:prstGeom>
          </p:spPr>
          <p:txBody>
            <a:bodyPr wrap="square" lIns="0" tIns="6953" rIns="0" bIns="0" rtlCol="0">
              <a:noAutofit/>
            </a:bodyPr>
            <a:lstStyle/>
            <a:p>
              <a:pPr marL="12700" algn="just">
                <a:lnSpc>
                  <a:spcPts val="1095"/>
                </a:lnSpc>
              </a:pPr>
              <a:r>
                <a:rPr lang="es-ES" sz="900" dirty="0">
                  <a:latin typeface="Malgun Gothic"/>
                  <a:cs typeface="Malgun Gothic"/>
                </a:rPr>
                <a:t>¿Qué es ‘el primer mandamiento con promesa’ en la palabra?</a:t>
              </a:r>
            </a:p>
          </p:txBody>
        </p:sp>
        <p:sp>
          <p:nvSpPr>
            <p:cNvPr id="9" name="object 9"/>
            <p:cNvSpPr txBox="1"/>
            <p:nvPr/>
          </p:nvSpPr>
          <p:spPr>
            <a:xfrm>
              <a:off x="537780" y="4689778"/>
              <a:ext cx="106302" cy="177800"/>
            </a:xfrm>
            <a:prstGeom prst="rect">
              <a:avLst/>
            </a:prstGeom>
          </p:spPr>
          <p:txBody>
            <a:bodyPr wrap="square" lIns="0" tIns="8540" rIns="0" bIns="0" rtlCol="0">
              <a:noAutofit/>
            </a:bodyPr>
            <a:lstStyle/>
            <a:p>
              <a:pPr marL="12700">
                <a:lnSpc>
                  <a:spcPts val="1345"/>
                </a:lnSpc>
              </a:pPr>
              <a:r>
                <a:rPr sz="1200" dirty="0">
                  <a:solidFill>
                    <a:srgbClr val="00ADEF"/>
                  </a:solidFill>
                  <a:latin typeface="Impact"/>
                  <a:cs typeface="Impact"/>
                </a:rPr>
                <a:t>1</a:t>
              </a:r>
              <a:endParaRPr sz="1200">
                <a:latin typeface="Impact"/>
                <a:cs typeface="Impact"/>
              </a:endParaRPr>
            </a:p>
          </p:txBody>
        </p:sp>
        <p:sp>
          <p:nvSpPr>
            <p:cNvPr id="8" name="object 8"/>
            <p:cNvSpPr txBox="1"/>
            <p:nvPr/>
          </p:nvSpPr>
          <p:spPr>
            <a:xfrm>
              <a:off x="811700" y="4700309"/>
              <a:ext cx="4053101" cy="551180"/>
            </a:xfrm>
            <a:prstGeom prst="rect">
              <a:avLst/>
            </a:prstGeom>
          </p:spPr>
          <p:txBody>
            <a:bodyPr wrap="square" lIns="0" tIns="6953" rIns="0" bIns="0" rtlCol="0">
              <a:noAutofit/>
            </a:bodyPr>
            <a:lstStyle/>
            <a:p>
              <a:pPr marL="12700" algn="just"/>
              <a:r>
                <a:rPr lang="es-ES" sz="900" dirty="0">
                  <a:latin typeface="Malgun Gothic"/>
                  <a:cs typeface="Malgun Gothic"/>
                </a:rPr>
                <a:t>En Proverbios 23:22 dice: "Oye a tu padre". Dijo esta palabra porque existe posibilidad de desobedecer los hijos las palabras de su padre. Escribe si tuviste alguna experiencia de desobedecer las palabras de tu padre y cómo intentaste corregirlo.</a:t>
              </a:r>
            </a:p>
          </p:txBody>
        </p:sp>
        <p:sp>
          <p:nvSpPr>
            <p:cNvPr id="7" name="object 7"/>
            <p:cNvSpPr txBox="1"/>
            <p:nvPr/>
          </p:nvSpPr>
          <p:spPr>
            <a:xfrm>
              <a:off x="201800" y="7603095"/>
              <a:ext cx="171450" cy="152400"/>
            </a:xfrm>
            <a:prstGeom prst="rect">
              <a:avLst/>
            </a:prstGeom>
          </p:spPr>
          <p:txBody>
            <a:bodyPr wrap="square" lIns="0" tIns="6762" rIns="0" bIns="0" rtlCol="0">
              <a:noAutofit/>
            </a:bodyPr>
            <a:lstStyle/>
            <a:p>
              <a:pPr marL="12700">
                <a:lnSpc>
                  <a:spcPts val="1065"/>
                </a:lnSpc>
              </a:pPr>
              <a:r>
                <a:rPr sz="1000" dirty="0">
                  <a:latin typeface="Times New Roman"/>
                  <a:cs typeface="Times New Roman"/>
                </a:rPr>
                <a:t>46</a:t>
              </a:r>
              <a:endParaRPr sz="1000">
                <a:latin typeface="Times New Roman"/>
                <a:cs typeface="Times New Roman"/>
              </a:endParaRPr>
            </a:p>
          </p:txBody>
        </p:sp>
        <p:sp>
          <p:nvSpPr>
            <p:cNvPr id="6" name="object 6"/>
            <p:cNvSpPr txBox="1"/>
            <p:nvPr/>
          </p:nvSpPr>
          <p:spPr>
            <a:xfrm>
              <a:off x="735350" y="5405158"/>
              <a:ext cx="4082299" cy="308648"/>
            </a:xfrm>
            <a:prstGeom prst="rect">
              <a:avLst/>
            </a:prstGeom>
          </p:spPr>
          <p:txBody>
            <a:bodyPr wrap="square" lIns="0" tIns="24130" rIns="0" bIns="0" rtlCol="0">
              <a:noAutofit/>
            </a:bodyPr>
            <a:lstStyle/>
            <a:p>
              <a:pPr marL="382211">
                <a:lnSpc>
                  <a:spcPct val="143312"/>
                </a:lnSpc>
              </a:pPr>
              <a:endParaRPr sz="900" dirty="0">
                <a:latin typeface="Malgun Gothic"/>
                <a:cs typeface="Malgun Gothic"/>
              </a:endParaRPr>
            </a:p>
          </p:txBody>
        </p:sp>
        <p:sp>
          <p:nvSpPr>
            <p:cNvPr id="5" name="object 5"/>
            <p:cNvSpPr txBox="1"/>
            <p:nvPr/>
          </p:nvSpPr>
          <p:spPr>
            <a:xfrm>
              <a:off x="735350" y="5713806"/>
              <a:ext cx="2041150" cy="1464946"/>
            </a:xfrm>
            <a:prstGeom prst="rect">
              <a:avLst/>
            </a:prstGeom>
          </p:spPr>
          <p:txBody>
            <a:bodyPr wrap="square" lIns="0" tIns="0" rIns="0" bIns="0" rtlCol="0">
              <a:noAutofit/>
            </a:bodyPr>
            <a:lstStyle/>
            <a:p>
              <a:pPr marL="25400">
                <a:lnSpc>
                  <a:spcPts val="1000"/>
                </a:lnSpc>
              </a:pPr>
              <a:endParaRPr sz="1000"/>
            </a:p>
          </p:txBody>
        </p:sp>
        <p:sp>
          <p:nvSpPr>
            <p:cNvPr id="4" name="object 4"/>
            <p:cNvSpPr txBox="1"/>
            <p:nvPr/>
          </p:nvSpPr>
          <p:spPr>
            <a:xfrm>
              <a:off x="2776500" y="5713806"/>
              <a:ext cx="2041149" cy="1464946"/>
            </a:xfrm>
            <a:prstGeom prst="rect">
              <a:avLst/>
            </a:prstGeom>
          </p:spPr>
          <p:txBody>
            <a:bodyPr wrap="square" lIns="0" tIns="0" rIns="0" bIns="0" rtlCol="0">
              <a:noAutofit/>
            </a:bodyPr>
            <a:lstStyle/>
            <a:p>
              <a:pPr marL="25400">
                <a:lnSpc>
                  <a:spcPts val="1000"/>
                </a:lnSpc>
              </a:pPr>
              <a:endParaRPr sz="1000"/>
            </a:p>
          </p:txBody>
        </p:sp>
        <p:sp>
          <p:nvSpPr>
            <p:cNvPr id="3" name="object 3"/>
            <p:cNvSpPr txBox="1"/>
            <p:nvPr/>
          </p:nvSpPr>
          <p:spPr>
            <a:xfrm>
              <a:off x="550363" y="910645"/>
              <a:ext cx="4286643" cy="152400"/>
            </a:xfrm>
            <a:prstGeom prst="rect">
              <a:avLst/>
            </a:prstGeom>
          </p:spPr>
          <p:txBody>
            <a:bodyPr wrap="square" lIns="0" tIns="0" rIns="0" bIns="0" rtlCol="0">
              <a:noAutofit/>
            </a:bodyPr>
            <a:lstStyle/>
            <a:p>
              <a:pPr marL="25400">
                <a:lnSpc>
                  <a:spcPts val="1000"/>
                </a:lnSpc>
              </a:pPr>
              <a:endParaRPr sz="1000"/>
            </a:p>
          </p:txBody>
        </p:sp>
        <p:sp>
          <p:nvSpPr>
            <p:cNvPr id="2" name="object 2"/>
            <p:cNvSpPr txBox="1"/>
            <p:nvPr/>
          </p:nvSpPr>
          <p:spPr>
            <a:xfrm>
              <a:off x="562993" y="2265945"/>
              <a:ext cx="4286643" cy="152400"/>
            </a:xfrm>
            <a:prstGeom prst="rect">
              <a:avLst/>
            </a:prstGeom>
          </p:spPr>
          <p:txBody>
            <a:bodyPr wrap="square" lIns="0" tIns="0" rIns="0" bIns="0" rtlCol="0">
              <a:noAutofit/>
            </a:bodyPr>
            <a:lstStyle/>
            <a:p>
              <a:pPr marL="25400">
                <a:lnSpc>
                  <a:spcPts val="1000"/>
                </a:lnSpc>
              </a:pPr>
              <a:endParaRPr sz="1000"/>
            </a:p>
          </p:txBody>
        </p:sp>
        <p:sp>
          <p:nvSpPr>
            <p:cNvPr id="67" name="object 11">
              <a:extLst>
                <a:ext uri="{FF2B5EF4-FFF2-40B4-BE49-F238E27FC236}">
                  <a16:creationId xmlns:a16="http://schemas.microsoft.com/office/drawing/2014/main" id="{5BF6F3FD-3277-4548-8395-34A2CC2D01BE}"/>
                </a:ext>
              </a:extLst>
            </p:cNvPr>
            <p:cNvSpPr txBox="1"/>
            <p:nvPr/>
          </p:nvSpPr>
          <p:spPr>
            <a:xfrm>
              <a:off x="514218" y="495300"/>
              <a:ext cx="3365632" cy="306188"/>
            </a:xfrm>
            <a:prstGeom prst="rect">
              <a:avLst/>
            </a:prstGeom>
          </p:spPr>
          <p:txBody>
            <a:bodyPr wrap="square" lIns="0" tIns="13747" rIns="0" bIns="0" rtlCol="0">
              <a:noAutofit/>
            </a:bodyPr>
            <a:lstStyle/>
            <a:p>
              <a:pPr marL="12700">
                <a:lnSpc>
                  <a:spcPts val="2165"/>
                </a:lnSpc>
              </a:pPr>
              <a:r>
                <a:rPr lang="es-ES" sz="1400" b="1" dirty="0">
                  <a:solidFill>
                    <a:srgbClr val="00ADEF"/>
                  </a:solidFill>
                  <a:latin typeface="Times New Roman"/>
                  <a:cs typeface="Times New Roman"/>
                </a:rPr>
                <a:t>Palabra</a:t>
              </a:r>
              <a:r>
                <a:rPr sz="1000" dirty="0">
                  <a:solidFill>
                    <a:srgbClr val="00ADEF"/>
                  </a:solidFill>
                  <a:latin typeface="Times New Roman"/>
                  <a:cs typeface="Times New Roman"/>
                </a:rPr>
                <a:t> </a:t>
              </a:r>
              <a:r>
                <a:rPr lang="es-ES" sz="1000" dirty="0">
                  <a:solidFill>
                    <a:srgbClr val="00ADEF"/>
                  </a:solidFill>
                  <a:latin typeface="Times New Roman"/>
                  <a:cs typeface="Times New Roman"/>
                </a:rPr>
                <a:t>    Escríbelas en la tabla de tu corazón (Recitación)</a:t>
              </a:r>
              <a:endParaRPr sz="1000" dirty="0">
                <a:latin typeface="Times New Roman"/>
                <a:cs typeface="Times New Roman"/>
              </a:endParaRPr>
            </a:p>
          </p:txBody>
        </p:sp>
        <p:sp>
          <p:nvSpPr>
            <p:cNvPr id="68" name="object 11">
              <a:extLst>
                <a:ext uri="{FF2B5EF4-FFF2-40B4-BE49-F238E27FC236}">
                  <a16:creationId xmlns:a16="http://schemas.microsoft.com/office/drawing/2014/main" id="{3CA7EFD4-45D2-4A9D-BCF5-28261EF9F42E}"/>
                </a:ext>
              </a:extLst>
            </p:cNvPr>
            <p:cNvSpPr txBox="1"/>
            <p:nvPr/>
          </p:nvSpPr>
          <p:spPr>
            <a:xfrm>
              <a:off x="519269" y="3949700"/>
              <a:ext cx="2405661" cy="279400"/>
            </a:xfrm>
            <a:prstGeom prst="rect">
              <a:avLst/>
            </a:prstGeom>
          </p:spPr>
          <p:txBody>
            <a:bodyPr wrap="square" lIns="0" tIns="13747" rIns="0" bIns="0" rtlCol="0">
              <a:noAutofit/>
            </a:bodyPr>
            <a:lstStyle/>
            <a:p>
              <a:pPr marL="12700">
                <a:lnSpc>
                  <a:spcPts val="2165"/>
                </a:lnSpc>
              </a:pPr>
              <a:r>
                <a:rPr lang="es-ES" sz="1400" b="1" dirty="0">
                  <a:solidFill>
                    <a:srgbClr val="00ADEF"/>
                  </a:solidFill>
                  <a:latin typeface="Times New Roman"/>
                  <a:cs typeface="Times New Roman"/>
                </a:rPr>
                <a:t>Palabra</a:t>
              </a:r>
              <a:r>
                <a:rPr sz="1000" dirty="0">
                  <a:solidFill>
                    <a:srgbClr val="00ADEF"/>
                  </a:solidFill>
                  <a:latin typeface="Times New Roman"/>
                  <a:cs typeface="Times New Roman"/>
                </a:rPr>
                <a:t> </a:t>
              </a:r>
              <a:r>
                <a:rPr lang="es-ES" sz="1000" dirty="0">
                  <a:solidFill>
                    <a:srgbClr val="00ADEF"/>
                  </a:solidFill>
                  <a:latin typeface="Times New Roman"/>
                  <a:cs typeface="Times New Roman"/>
                </a:rPr>
                <a:t>    Cambiar mi mente a la palabra</a:t>
              </a:r>
              <a:endParaRPr sz="1000" dirty="0">
                <a:latin typeface="Times New Roman"/>
                <a:cs typeface="Times New Roman"/>
              </a:endParaRPr>
            </a:p>
          </p:txBody>
        </p:sp>
        <p:sp>
          <p:nvSpPr>
            <p:cNvPr id="10" name="직사각형 9">
              <a:extLst>
                <a:ext uri="{FF2B5EF4-FFF2-40B4-BE49-F238E27FC236}">
                  <a16:creationId xmlns:a16="http://schemas.microsoft.com/office/drawing/2014/main" id="{126160A1-F7CC-4EF1-9551-13C6C29B7A83}"/>
                </a:ext>
              </a:extLst>
            </p:cNvPr>
            <p:cNvSpPr/>
            <p:nvPr/>
          </p:nvSpPr>
          <p:spPr>
            <a:xfrm>
              <a:off x="735350" y="5405136"/>
              <a:ext cx="2047501" cy="29593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750" dirty="0">
                  <a:latin typeface="Malgun Gothic" panose="020B0503020000020004" pitchFamily="34" charset="-127"/>
                  <a:ea typeface="Malgun Gothic" panose="020B0503020000020004" pitchFamily="34" charset="-127"/>
                </a:rPr>
                <a:t>Experiencia de desobedecer a mi padre</a:t>
              </a:r>
            </a:p>
          </p:txBody>
        </p:sp>
        <p:sp>
          <p:nvSpPr>
            <p:cNvPr id="11" name="직사각형 10">
              <a:extLst>
                <a:ext uri="{FF2B5EF4-FFF2-40B4-BE49-F238E27FC236}">
                  <a16:creationId xmlns:a16="http://schemas.microsoft.com/office/drawing/2014/main" id="{49048F94-C0B0-438F-B0D4-A7EC45E67196}"/>
                </a:ext>
              </a:extLst>
            </p:cNvPr>
            <p:cNvSpPr/>
            <p:nvPr/>
          </p:nvSpPr>
          <p:spPr>
            <a:xfrm>
              <a:off x="2789201" y="5392417"/>
              <a:ext cx="2034799" cy="30863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750" dirty="0">
                  <a:latin typeface="Malgun Gothic" panose="020B0503020000020004" pitchFamily="34" charset="-127"/>
                  <a:ea typeface="Malgun Gothic" panose="020B0503020000020004" pitchFamily="34" charset="-127"/>
                </a:rPr>
                <a:t>Esfuerzo para corregir</a:t>
              </a:r>
            </a:p>
          </p:txBody>
        </p:sp>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1" name="그룹 50">
            <a:extLst>
              <a:ext uri="{FF2B5EF4-FFF2-40B4-BE49-F238E27FC236}">
                <a16:creationId xmlns:a16="http://schemas.microsoft.com/office/drawing/2014/main" id="{1EC16629-C590-482D-9C13-A8846C37D673}"/>
              </a:ext>
            </a:extLst>
          </p:cNvPr>
          <p:cNvGrpSpPr/>
          <p:nvPr/>
        </p:nvGrpSpPr>
        <p:grpSpPr>
          <a:xfrm>
            <a:off x="545294" y="973278"/>
            <a:ext cx="4706106" cy="6782217"/>
            <a:chOff x="545294" y="973278"/>
            <a:chExt cx="4706106" cy="6782217"/>
          </a:xfrm>
        </p:grpSpPr>
        <p:sp>
          <p:nvSpPr>
            <p:cNvPr id="42" name="object 42"/>
            <p:cNvSpPr/>
            <p:nvPr/>
          </p:nvSpPr>
          <p:spPr>
            <a:xfrm>
              <a:off x="545294" y="3404397"/>
              <a:ext cx="275310" cy="275297"/>
            </a:xfrm>
            <a:custGeom>
              <a:avLst/>
              <a:gdLst/>
              <a:ahLst/>
              <a:cxnLst/>
              <a:rect l="l" t="t" r="r" b="b"/>
              <a:pathLst>
                <a:path w="275310" h="275297">
                  <a:moveTo>
                    <a:pt x="137655" y="275297"/>
                  </a:moveTo>
                  <a:lnTo>
                    <a:pt x="152336" y="274524"/>
                  </a:lnTo>
                  <a:lnTo>
                    <a:pt x="166572" y="272255"/>
                  </a:lnTo>
                  <a:lnTo>
                    <a:pt x="180283" y="268569"/>
                  </a:lnTo>
                  <a:lnTo>
                    <a:pt x="193390" y="263546"/>
                  </a:lnTo>
                  <a:lnTo>
                    <a:pt x="205814" y="257264"/>
                  </a:lnTo>
                  <a:lnTo>
                    <a:pt x="217478" y="249802"/>
                  </a:lnTo>
                  <a:lnTo>
                    <a:pt x="228303" y="241238"/>
                  </a:lnTo>
                  <a:lnTo>
                    <a:pt x="238209" y="231651"/>
                  </a:lnTo>
                  <a:lnTo>
                    <a:pt x="247118" y="221120"/>
                  </a:lnTo>
                  <a:lnTo>
                    <a:pt x="254951" y="209723"/>
                  </a:lnTo>
                  <a:lnTo>
                    <a:pt x="261629" y="197540"/>
                  </a:lnTo>
                  <a:lnTo>
                    <a:pt x="267075" y="184648"/>
                  </a:lnTo>
                  <a:lnTo>
                    <a:pt x="271209" y="171127"/>
                  </a:lnTo>
                  <a:lnTo>
                    <a:pt x="273952" y="157055"/>
                  </a:lnTo>
                  <a:lnTo>
                    <a:pt x="275226" y="142512"/>
                  </a:lnTo>
                  <a:lnTo>
                    <a:pt x="275310" y="137642"/>
                  </a:lnTo>
                  <a:lnTo>
                    <a:pt x="274536" y="122960"/>
                  </a:lnTo>
                  <a:lnTo>
                    <a:pt x="272267" y="108724"/>
                  </a:lnTo>
                  <a:lnTo>
                    <a:pt x="268581" y="95014"/>
                  </a:lnTo>
                  <a:lnTo>
                    <a:pt x="263558" y="81907"/>
                  </a:lnTo>
                  <a:lnTo>
                    <a:pt x="257275" y="69483"/>
                  </a:lnTo>
                  <a:lnTo>
                    <a:pt x="249812" y="57820"/>
                  </a:lnTo>
                  <a:lnTo>
                    <a:pt x="241248" y="46996"/>
                  </a:lnTo>
                  <a:lnTo>
                    <a:pt x="231660" y="37092"/>
                  </a:lnTo>
                  <a:lnTo>
                    <a:pt x="221128" y="28184"/>
                  </a:lnTo>
                  <a:lnTo>
                    <a:pt x="209730" y="20352"/>
                  </a:lnTo>
                  <a:lnTo>
                    <a:pt x="197546" y="13675"/>
                  </a:lnTo>
                  <a:lnTo>
                    <a:pt x="184653" y="8231"/>
                  </a:lnTo>
                  <a:lnTo>
                    <a:pt x="171132" y="4098"/>
                  </a:lnTo>
                  <a:lnTo>
                    <a:pt x="157059" y="1356"/>
                  </a:lnTo>
                  <a:lnTo>
                    <a:pt x="142514" y="84"/>
                  </a:lnTo>
                  <a:lnTo>
                    <a:pt x="137655" y="0"/>
                  </a:lnTo>
                  <a:lnTo>
                    <a:pt x="122973" y="773"/>
                  </a:lnTo>
                  <a:lnTo>
                    <a:pt x="108736" y="3042"/>
                  </a:lnTo>
                  <a:lnTo>
                    <a:pt x="95025" y="6727"/>
                  </a:lnTo>
                  <a:lnTo>
                    <a:pt x="81918" y="11750"/>
                  </a:lnTo>
                  <a:lnTo>
                    <a:pt x="69492" y="18031"/>
                  </a:lnTo>
                  <a:lnTo>
                    <a:pt x="57828" y="25493"/>
                  </a:lnTo>
                  <a:lnTo>
                    <a:pt x="47004" y="34057"/>
                  </a:lnTo>
                  <a:lnTo>
                    <a:pt x="37097" y="43643"/>
                  </a:lnTo>
                  <a:lnTo>
                    <a:pt x="28189" y="54174"/>
                  </a:lnTo>
                  <a:lnTo>
                    <a:pt x="20356" y="65570"/>
                  </a:lnTo>
                  <a:lnTo>
                    <a:pt x="13677" y="77753"/>
                  </a:lnTo>
                  <a:lnTo>
                    <a:pt x="8232" y="90645"/>
                  </a:lnTo>
                  <a:lnTo>
                    <a:pt x="4099" y="104166"/>
                  </a:lnTo>
                  <a:lnTo>
                    <a:pt x="1357" y="118238"/>
                  </a:lnTo>
                  <a:lnTo>
                    <a:pt x="84" y="132783"/>
                  </a:lnTo>
                  <a:lnTo>
                    <a:pt x="0" y="137642"/>
                  </a:lnTo>
                  <a:lnTo>
                    <a:pt x="773" y="152324"/>
                  </a:lnTo>
                  <a:lnTo>
                    <a:pt x="3042" y="166559"/>
                  </a:lnTo>
                  <a:lnTo>
                    <a:pt x="6728" y="180270"/>
                  </a:lnTo>
                  <a:lnTo>
                    <a:pt x="11751" y="193377"/>
                  </a:lnTo>
                  <a:lnTo>
                    <a:pt x="18033" y="205802"/>
                  </a:lnTo>
                  <a:lnTo>
                    <a:pt x="25495" y="217466"/>
                  </a:lnTo>
                  <a:lnTo>
                    <a:pt x="34059" y="228290"/>
                  </a:lnTo>
                  <a:lnTo>
                    <a:pt x="43646" y="238196"/>
                  </a:lnTo>
                  <a:lnTo>
                    <a:pt x="54177" y="247105"/>
                  </a:lnTo>
                  <a:lnTo>
                    <a:pt x="65574" y="254938"/>
                  </a:lnTo>
                  <a:lnTo>
                    <a:pt x="77757" y="261617"/>
                  </a:lnTo>
                  <a:lnTo>
                    <a:pt x="90649" y="267062"/>
                  </a:lnTo>
                  <a:lnTo>
                    <a:pt x="104170" y="271196"/>
                  </a:lnTo>
                  <a:lnTo>
                    <a:pt x="118241" y="273939"/>
                  </a:lnTo>
                  <a:lnTo>
                    <a:pt x="132785" y="275213"/>
                  </a:lnTo>
                  <a:lnTo>
                    <a:pt x="137655" y="275297"/>
                  </a:lnTo>
                  <a:close/>
                </a:path>
              </a:pathLst>
            </a:custGeom>
            <a:solidFill>
              <a:srgbClr val="43C7F4"/>
            </a:solidFill>
          </p:spPr>
          <p:txBody>
            <a:bodyPr wrap="square" lIns="0" tIns="0" rIns="0" bIns="0" rtlCol="0">
              <a:noAutofit/>
            </a:bodyPr>
            <a:lstStyle/>
            <a:p>
              <a:endParaRPr/>
            </a:p>
          </p:txBody>
        </p:sp>
        <p:sp>
          <p:nvSpPr>
            <p:cNvPr id="43" name="object 43"/>
            <p:cNvSpPr/>
            <p:nvPr/>
          </p:nvSpPr>
          <p:spPr>
            <a:xfrm>
              <a:off x="582836" y="3441940"/>
              <a:ext cx="200228" cy="200215"/>
            </a:xfrm>
            <a:custGeom>
              <a:avLst/>
              <a:gdLst/>
              <a:ahLst/>
              <a:cxnLst/>
              <a:rect l="l" t="t" r="r" b="b"/>
              <a:pathLst>
                <a:path w="200228" h="200215">
                  <a:moveTo>
                    <a:pt x="100114" y="200215"/>
                  </a:moveTo>
                  <a:lnTo>
                    <a:pt x="114713" y="199158"/>
                  </a:lnTo>
                  <a:lnTo>
                    <a:pt x="128659" y="196086"/>
                  </a:lnTo>
                  <a:lnTo>
                    <a:pt x="141803" y="191148"/>
                  </a:lnTo>
                  <a:lnTo>
                    <a:pt x="153996" y="184492"/>
                  </a:lnTo>
                  <a:lnTo>
                    <a:pt x="165088" y="176267"/>
                  </a:lnTo>
                  <a:lnTo>
                    <a:pt x="174932" y="166622"/>
                  </a:lnTo>
                  <a:lnTo>
                    <a:pt x="183377" y="155706"/>
                  </a:lnTo>
                  <a:lnTo>
                    <a:pt x="190276" y="143667"/>
                  </a:lnTo>
                  <a:lnTo>
                    <a:pt x="195480" y="130654"/>
                  </a:lnTo>
                  <a:lnTo>
                    <a:pt x="198838" y="116816"/>
                  </a:lnTo>
                  <a:lnTo>
                    <a:pt x="200204" y="102301"/>
                  </a:lnTo>
                  <a:lnTo>
                    <a:pt x="200228" y="100101"/>
                  </a:lnTo>
                  <a:lnTo>
                    <a:pt x="199170" y="85501"/>
                  </a:lnTo>
                  <a:lnTo>
                    <a:pt x="196097" y="71555"/>
                  </a:lnTo>
                  <a:lnTo>
                    <a:pt x="191157" y="58411"/>
                  </a:lnTo>
                  <a:lnTo>
                    <a:pt x="184499" y="46220"/>
                  </a:lnTo>
                  <a:lnTo>
                    <a:pt x="176273" y="35128"/>
                  </a:lnTo>
                  <a:lnTo>
                    <a:pt x="166626" y="25286"/>
                  </a:lnTo>
                  <a:lnTo>
                    <a:pt x="155708" y="16842"/>
                  </a:lnTo>
                  <a:lnTo>
                    <a:pt x="143668" y="9945"/>
                  </a:lnTo>
                  <a:lnTo>
                    <a:pt x="130654" y="4744"/>
                  </a:lnTo>
                  <a:lnTo>
                    <a:pt x="116817" y="1387"/>
                  </a:lnTo>
                  <a:lnTo>
                    <a:pt x="102303" y="23"/>
                  </a:lnTo>
                  <a:lnTo>
                    <a:pt x="100114" y="0"/>
                  </a:lnTo>
                  <a:lnTo>
                    <a:pt x="85513" y="1057"/>
                  </a:lnTo>
                  <a:lnTo>
                    <a:pt x="71566" y="4129"/>
                  </a:lnTo>
                  <a:lnTo>
                    <a:pt x="58422" y="9068"/>
                  </a:lnTo>
                  <a:lnTo>
                    <a:pt x="46229" y="15724"/>
                  </a:lnTo>
                  <a:lnTo>
                    <a:pt x="35136" y="23949"/>
                  </a:lnTo>
                  <a:lnTo>
                    <a:pt x="25292" y="33594"/>
                  </a:lnTo>
                  <a:lnTo>
                    <a:pt x="16846" y="44510"/>
                  </a:lnTo>
                  <a:lnTo>
                    <a:pt x="9948" y="56549"/>
                  </a:lnTo>
                  <a:lnTo>
                    <a:pt x="4745" y="69561"/>
                  </a:lnTo>
                  <a:lnTo>
                    <a:pt x="1387" y="83398"/>
                  </a:lnTo>
                  <a:lnTo>
                    <a:pt x="23" y="97911"/>
                  </a:lnTo>
                  <a:lnTo>
                    <a:pt x="0" y="100101"/>
                  </a:lnTo>
                  <a:lnTo>
                    <a:pt x="1057" y="114703"/>
                  </a:lnTo>
                  <a:lnTo>
                    <a:pt x="4130" y="128651"/>
                  </a:lnTo>
                  <a:lnTo>
                    <a:pt x="9069" y="141796"/>
                  </a:lnTo>
                  <a:lnTo>
                    <a:pt x="15726" y="153989"/>
                  </a:lnTo>
                  <a:lnTo>
                    <a:pt x="23952" y="165081"/>
                  </a:lnTo>
                  <a:lnTo>
                    <a:pt x="33597" y="174923"/>
                  </a:lnTo>
                  <a:lnTo>
                    <a:pt x="44514" y="183368"/>
                  </a:lnTo>
                  <a:lnTo>
                    <a:pt x="56553" y="190266"/>
                  </a:lnTo>
                  <a:lnTo>
                    <a:pt x="69565" y="195468"/>
                  </a:lnTo>
                  <a:lnTo>
                    <a:pt x="83402" y="198826"/>
                  </a:lnTo>
                  <a:lnTo>
                    <a:pt x="97914" y="200191"/>
                  </a:lnTo>
                  <a:lnTo>
                    <a:pt x="100114" y="200215"/>
                  </a:lnTo>
                  <a:close/>
                </a:path>
              </a:pathLst>
            </a:custGeom>
            <a:solidFill>
              <a:srgbClr val="FFFFFF"/>
            </a:solidFill>
          </p:spPr>
          <p:txBody>
            <a:bodyPr wrap="square" lIns="0" tIns="0" rIns="0" bIns="0" rtlCol="0">
              <a:noAutofit/>
            </a:bodyPr>
            <a:lstStyle/>
            <a:p>
              <a:endParaRPr/>
            </a:p>
          </p:txBody>
        </p:sp>
        <p:sp>
          <p:nvSpPr>
            <p:cNvPr id="40" name="object 40"/>
            <p:cNvSpPr/>
            <p:nvPr/>
          </p:nvSpPr>
          <p:spPr>
            <a:xfrm>
              <a:off x="545294" y="5020097"/>
              <a:ext cx="275310" cy="275297"/>
            </a:xfrm>
            <a:custGeom>
              <a:avLst/>
              <a:gdLst/>
              <a:ahLst/>
              <a:cxnLst/>
              <a:rect l="l" t="t" r="r" b="b"/>
              <a:pathLst>
                <a:path w="275310" h="275297">
                  <a:moveTo>
                    <a:pt x="137655" y="275297"/>
                  </a:moveTo>
                  <a:lnTo>
                    <a:pt x="152336" y="274524"/>
                  </a:lnTo>
                  <a:lnTo>
                    <a:pt x="166572" y="272255"/>
                  </a:lnTo>
                  <a:lnTo>
                    <a:pt x="180283" y="268569"/>
                  </a:lnTo>
                  <a:lnTo>
                    <a:pt x="193390" y="263546"/>
                  </a:lnTo>
                  <a:lnTo>
                    <a:pt x="205814" y="257264"/>
                  </a:lnTo>
                  <a:lnTo>
                    <a:pt x="217478" y="249802"/>
                  </a:lnTo>
                  <a:lnTo>
                    <a:pt x="228303" y="241238"/>
                  </a:lnTo>
                  <a:lnTo>
                    <a:pt x="238209" y="231651"/>
                  </a:lnTo>
                  <a:lnTo>
                    <a:pt x="247118" y="221120"/>
                  </a:lnTo>
                  <a:lnTo>
                    <a:pt x="254951" y="209723"/>
                  </a:lnTo>
                  <a:lnTo>
                    <a:pt x="261629" y="197540"/>
                  </a:lnTo>
                  <a:lnTo>
                    <a:pt x="267075" y="184648"/>
                  </a:lnTo>
                  <a:lnTo>
                    <a:pt x="271209" y="171127"/>
                  </a:lnTo>
                  <a:lnTo>
                    <a:pt x="273952" y="157055"/>
                  </a:lnTo>
                  <a:lnTo>
                    <a:pt x="275226" y="142512"/>
                  </a:lnTo>
                  <a:lnTo>
                    <a:pt x="275310" y="137642"/>
                  </a:lnTo>
                  <a:lnTo>
                    <a:pt x="274536" y="122960"/>
                  </a:lnTo>
                  <a:lnTo>
                    <a:pt x="272267" y="108724"/>
                  </a:lnTo>
                  <a:lnTo>
                    <a:pt x="268581" y="95014"/>
                  </a:lnTo>
                  <a:lnTo>
                    <a:pt x="263558" y="81907"/>
                  </a:lnTo>
                  <a:lnTo>
                    <a:pt x="257275" y="69483"/>
                  </a:lnTo>
                  <a:lnTo>
                    <a:pt x="249812" y="57820"/>
                  </a:lnTo>
                  <a:lnTo>
                    <a:pt x="241248" y="46996"/>
                  </a:lnTo>
                  <a:lnTo>
                    <a:pt x="231660" y="37092"/>
                  </a:lnTo>
                  <a:lnTo>
                    <a:pt x="221128" y="28184"/>
                  </a:lnTo>
                  <a:lnTo>
                    <a:pt x="209730" y="20352"/>
                  </a:lnTo>
                  <a:lnTo>
                    <a:pt x="197546" y="13675"/>
                  </a:lnTo>
                  <a:lnTo>
                    <a:pt x="184653" y="8231"/>
                  </a:lnTo>
                  <a:lnTo>
                    <a:pt x="171132" y="4098"/>
                  </a:lnTo>
                  <a:lnTo>
                    <a:pt x="157059" y="1356"/>
                  </a:lnTo>
                  <a:lnTo>
                    <a:pt x="142514" y="84"/>
                  </a:lnTo>
                  <a:lnTo>
                    <a:pt x="137655" y="0"/>
                  </a:lnTo>
                  <a:lnTo>
                    <a:pt x="122973" y="773"/>
                  </a:lnTo>
                  <a:lnTo>
                    <a:pt x="108736" y="3042"/>
                  </a:lnTo>
                  <a:lnTo>
                    <a:pt x="95025" y="6727"/>
                  </a:lnTo>
                  <a:lnTo>
                    <a:pt x="81918" y="11750"/>
                  </a:lnTo>
                  <a:lnTo>
                    <a:pt x="69492" y="18031"/>
                  </a:lnTo>
                  <a:lnTo>
                    <a:pt x="57828" y="25493"/>
                  </a:lnTo>
                  <a:lnTo>
                    <a:pt x="47004" y="34057"/>
                  </a:lnTo>
                  <a:lnTo>
                    <a:pt x="37097" y="43643"/>
                  </a:lnTo>
                  <a:lnTo>
                    <a:pt x="28189" y="54174"/>
                  </a:lnTo>
                  <a:lnTo>
                    <a:pt x="20356" y="65570"/>
                  </a:lnTo>
                  <a:lnTo>
                    <a:pt x="13677" y="77753"/>
                  </a:lnTo>
                  <a:lnTo>
                    <a:pt x="8232" y="90645"/>
                  </a:lnTo>
                  <a:lnTo>
                    <a:pt x="4099" y="104166"/>
                  </a:lnTo>
                  <a:lnTo>
                    <a:pt x="1357" y="118238"/>
                  </a:lnTo>
                  <a:lnTo>
                    <a:pt x="84" y="132783"/>
                  </a:lnTo>
                  <a:lnTo>
                    <a:pt x="0" y="137642"/>
                  </a:lnTo>
                  <a:lnTo>
                    <a:pt x="773" y="152324"/>
                  </a:lnTo>
                  <a:lnTo>
                    <a:pt x="3042" y="166559"/>
                  </a:lnTo>
                  <a:lnTo>
                    <a:pt x="6728" y="180270"/>
                  </a:lnTo>
                  <a:lnTo>
                    <a:pt x="11751" y="193377"/>
                  </a:lnTo>
                  <a:lnTo>
                    <a:pt x="18033" y="205802"/>
                  </a:lnTo>
                  <a:lnTo>
                    <a:pt x="25495" y="217466"/>
                  </a:lnTo>
                  <a:lnTo>
                    <a:pt x="34059" y="228290"/>
                  </a:lnTo>
                  <a:lnTo>
                    <a:pt x="43646" y="238196"/>
                  </a:lnTo>
                  <a:lnTo>
                    <a:pt x="54177" y="247105"/>
                  </a:lnTo>
                  <a:lnTo>
                    <a:pt x="65574" y="254938"/>
                  </a:lnTo>
                  <a:lnTo>
                    <a:pt x="77757" y="261617"/>
                  </a:lnTo>
                  <a:lnTo>
                    <a:pt x="90649" y="267062"/>
                  </a:lnTo>
                  <a:lnTo>
                    <a:pt x="104170" y="271196"/>
                  </a:lnTo>
                  <a:lnTo>
                    <a:pt x="118241" y="273939"/>
                  </a:lnTo>
                  <a:lnTo>
                    <a:pt x="132785" y="275213"/>
                  </a:lnTo>
                  <a:lnTo>
                    <a:pt x="137655" y="275297"/>
                  </a:lnTo>
                  <a:close/>
                </a:path>
              </a:pathLst>
            </a:custGeom>
            <a:solidFill>
              <a:srgbClr val="43C7F4"/>
            </a:solidFill>
          </p:spPr>
          <p:txBody>
            <a:bodyPr wrap="square" lIns="0" tIns="0" rIns="0" bIns="0" rtlCol="0">
              <a:noAutofit/>
            </a:bodyPr>
            <a:lstStyle/>
            <a:p>
              <a:endParaRPr/>
            </a:p>
          </p:txBody>
        </p:sp>
        <p:sp>
          <p:nvSpPr>
            <p:cNvPr id="41" name="object 41"/>
            <p:cNvSpPr/>
            <p:nvPr/>
          </p:nvSpPr>
          <p:spPr>
            <a:xfrm>
              <a:off x="582836" y="5057639"/>
              <a:ext cx="200228" cy="200215"/>
            </a:xfrm>
            <a:custGeom>
              <a:avLst/>
              <a:gdLst/>
              <a:ahLst/>
              <a:cxnLst/>
              <a:rect l="l" t="t" r="r" b="b"/>
              <a:pathLst>
                <a:path w="200228" h="200215">
                  <a:moveTo>
                    <a:pt x="100114" y="200215"/>
                  </a:moveTo>
                  <a:lnTo>
                    <a:pt x="114713" y="199158"/>
                  </a:lnTo>
                  <a:lnTo>
                    <a:pt x="128659" y="196086"/>
                  </a:lnTo>
                  <a:lnTo>
                    <a:pt x="141803" y="191148"/>
                  </a:lnTo>
                  <a:lnTo>
                    <a:pt x="153996" y="184492"/>
                  </a:lnTo>
                  <a:lnTo>
                    <a:pt x="165088" y="176267"/>
                  </a:lnTo>
                  <a:lnTo>
                    <a:pt x="174932" y="166622"/>
                  </a:lnTo>
                  <a:lnTo>
                    <a:pt x="183377" y="155706"/>
                  </a:lnTo>
                  <a:lnTo>
                    <a:pt x="190276" y="143667"/>
                  </a:lnTo>
                  <a:lnTo>
                    <a:pt x="195480" y="130654"/>
                  </a:lnTo>
                  <a:lnTo>
                    <a:pt x="198838" y="116816"/>
                  </a:lnTo>
                  <a:lnTo>
                    <a:pt x="200204" y="102301"/>
                  </a:lnTo>
                  <a:lnTo>
                    <a:pt x="200228" y="100101"/>
                  </a:lnTo>
                  <a:lnTo>
                    <a:pt x="199170" y="85501"/>
                  </a:lnTo>
                  <a:lnTo>
                    <a:pt x="196097" y="71555"/>
                  </a:lnTo>
                  <a:lnTo>
                    <a:pt x="191157" y="58411"/>
                  </a:lnTo>
                  <a:lnTo>
                    <a:pt x="184499" y="46220"/>
                  </a:lnTo>
                  <a:lnTo>
                    <a:pt x="176273" y="35128"/>
                  </a:lnTo>
                  <a:lnTo>
                    <a:pt x="166626" y="25286"/>
                  </a:lnTo>
                  <a:lnTo>
                    <a:pt x="155708" y="16842"/>
                  </a:lnTo>
                  <a:lnTo>
                    <a:pt x="143668" y="9945"/>
                  </a:lnTo>
                  <a:lnTo>
                    <a:pt x="130654" y="4744"/>
                  </a:lnTo>
                  <a:lnTo>
                    <a:pt x="116817" y="1387"/>
                  </a:lnTo>
                  <a:lnTo>
                    <a:pt x="102303" y="23"/>
                  </a:lnTo>
                  <a:lnTo>
                    <a:pt x="100114" y="0"/>
                  </a:lnTo>
                  <a:lnTo>
                    <a:pt x="85513" y="1057"/>
                  </a:lnTo>
                  <a:lnTo>
                    <a:pt x="71566" y="4129"/>
                  </a:lnTo>
                  <a:lnTo>
                    <a:pt x="58422" y="9068"/>
                  </a:lnTo>
                  <a:lnTo>
                    <a:pt x="46229" y="15724"/>
                  </a:lnTo>
                  <a:lnTo>
                    <a:pt x="35136" y="23949"/>
                  </a:lnTo>
                  <a:lnTo>
                    <a:pt x="25292" y="33594"/>
                  </a:lnTo>
                  <a:lnTo>
                    <a:pt x="16846" y="44510"/>
                  </a:lnTo>
                  <a:lnTo>
                    <a:pt x="9948" y="56549"/>
                  </a:lnTo>
                  <a:lnTo>
                    <a:pt x="4745" y="69561"/>
                  </a:lnTo>
                  <a:lnTo>
                    <a:pt x="1387" y="83398"/>
                  </a:lnTo>
                  <a:lnTo>
                    <a:pt x="23" y="97911"/>
                  </a:lnTo>
                  <a:lnTo>
                    <a:pt x="0" y="100101"/>
                  </a:lnTo>
                  <a:lnTo>
                    <a:pt x="1057" y="114703"/>
                  </a:lnTo>
                  <a:lnTo>
                    <a:pt x="4130" y="128651"/>
                  </a:lnTo>
                  <a:lnTo>
                    <a:pt x="9069" y="141796"/>
                  </a:lnTo>
                  <a:lnTo>
                    <a:pt x="15726" y="153989"/>
                  </a:lnTo>
                  <a:lnTo>
                    <a:pt x="23952" y="165081"/>
                  </a:lnTo>
                  <a:lnTo>
                    <a:pt x="33597" y="174923"/>
                  </a:lnTo>
                  <a:lnTo>
                    <a:pt x="44514" y="183368"/>
                  </a:lnTo>
                  <a:lnTo>
                    <a:pt x="56553" y="190266"/>
                  </a:lnTo>
                  <a:lnTo>
                    <a:pt x="69565" y="195468"/>
                  </a:lnTo>
                  <a:lnTo>
                    <a:pt x="83402" y="198826"/>
                  </a:lnTo>
                  <a:lnTo>
                    <a:pt x="97914" y="200191"/>
                  </a:lnTo>
                  <a:lnTo>
                    <a:pt x="100114" y="200215"/>
                  </a:lnTo>
                  <a:close/>
                </a:path>
              </a:pathLst>
            </a:custGeom>
            <a:solidFill>
              <a:srgbClr val="FFFFFF"/>
            </a:solidFill>
          </p:spPr>
          <p:txBody>
            <a:bodyPr wrap="square" lIns="0" tIns="0" rIns="0" bIns="0" rtlCol="0">
              <a:noAutofit/>
            </a:bodyPr>
            <a:lstStyle/>
            <a:p>
              <a:endParaRPr/>
            </a:p>
          </p:txBody>
        </p:sp>
        <p:sp>
          <p:nvSpPr>
            <p:cNvPr id="28" name="object 28"/>
            <p:cNvSpPr/>
            <p:nvPr/>
          </p:nvSpPr>
          <p:spPr>
            <a:xfrm>
              <a:off x="852347" y="5517045"/>
              <a:ext cx="4082300" cy="308648"/>
            </a:xfrm>
            <a:custGeom>
              <a:avLst/>
              <a:gdLst/>
              <a:ahLst/>
              <a:cxnLst/>
              <a:rect l="l" t="t" r="r" b="b"/>
              <a:pathLst>
                <a:path w="4082300" h="308648">
                  <a:moveTo>
                    <a:pt x="2826854" y="0"/>
                  </a:moveTo>
                  <a:lnTo>
                    <a:pt x="0" y="0"/>
                  </a:lnTo>
                  <a:lnTo>
                    <a:pt x="0" y="308648"/>
                  </a:lnTo>
                  <a:lnTo>
                    <a:pt x="4082300" y="308648"/>
                  </a:lnTo>
                  <a:lnTo>
                    <a:pt x="4082300" y="0"/>
                  </a:lnTo>
                  <a:lnTo>
                    <a:pt x="2826854" y="0"/>
                  </a:lnTo>
                  <a:close/>
                </a:path>
              </a:pathLst>
            </a:custGeom>
            <a:solidFill>
              <a:srgbClr val="00ADEF"/>
            </a:solidFill>
          </p:spPr>
          <p:txBody>
            <a:bodyPr wrap="square" lIns="0" tIns="0" rIns="0" bIns="0" rtlCol="0">
              <a:noAutofit/>
            </a:bodyPr>
            <a:lstStyle/>
            <a:p>
              <a:endParaRPr/>
            </a:p>
          </p:txBody>
        </p:sp>
        <p:sp>
          <p:nvSpPr>
            <p:cNvPr id="29" name="object 29"/>
            <p:cNvSpPr/>
            <p:nvPr/>
          </p:nvSpPr>
          <p:spPr>
            <a:xfrm>
              <a:off x="846000" y="5517046"/>
              <a:ext cx="2833204" cy="0"/>
            </a:xfrm>
            <a:custGeom>
              <a:avLst/>
              <a:gdLst/>
              <a:ahLst/>
              <a:cxnLst/>
              <a:rect l="l" t="t" r="r" b="b"/>
              <a:pathLst>
                <a:path w="2833204">
                  <a:moveTo>
                    <a:pt x="0" y="0"/>
                  </a:moveTo>
                  <a:lnTo>
                    <a:pt x="2833204" y="0"/>
                  </a:lnTo>
                </a:path>
              </a:pathLst>
            </a:custGeom>
            <a:ln w="12700">
              <a:solidFill>
                <a:srgbClr val="00ADEF"/>
              </a:solidFill>
            </a:ln>
          </p:spPr>
          <p:txBody>
            <a:bodyPr wrap="square" lIns="0" tIns="0" rIns="0" bIns="0" rtlCol="0">
              <a:noAutofit/>
            </a:bodyPr>
            <a:lstStyle/>
            <a:p>
              <a:endParaRPr/>
            </a:p>
          </p:txBody>
        </p:sp>
        <p:sp>
          <p:nvSpPr>
            <p:cNvPr id="30" name="object 30"/>
            <p:cNvSpPr/>
            <p:nvPr/>
          </p:nvSpPr>
          <p:spPr>
            <a:xfrm>
              <a:off x="852350" y="5523397"/>
              <a:ext cx="0" cy="295948"/>
            </a:xfrm>
            <a:custGeom>
              <a:avLst/>
              <a:gdLst/>
              <a:ahLst/>
              <a:cxnLst/>
              <a:rect l="l" t="t" r="r" b="b"/>
              <a:pathLst>
                <a:path h="295948">
                  <a:moveTo>
                    <a:pt x="0" y="295948"/>
                  </a:moveTo>
                  <a:lnTo>
                    <a:pt x="0" y="0"/>
                  </a:lnTo>
                </a:path>
              </a:pathLst>
            </a:custGeom>
            <a:ln w="12700">
              <a:solidFill>
                <a:srgbClr val="00ADEF"/>
              </a:solidFill>
            </a:ln>
          </p:spPr>
          <p:txBody>
            <a:bodyPr wrap="square" lIns="0" tIns="0" rIns="0" bIns="0" rtlCol="0">
              <a:noAutofit/>
            </a:bodyPr>
            <a:lstStyle/>
            <a:p>
              <a:endParaRPr/>
            </a:p>
          </p:txBody>
        </p:sp>
        <p:sp>
          <p:nvSpPr>
            <p:cNvPr id="31" name="object 31"/>
            <p:cNvSpPr/>
            <p:nvPr/>
          </p:nvSpPr>
          <p:spPr>
            <a:xfrm>
              <a:off x="3679200" y="5517046"/>
              <a:ext cx="1261795" cy="0"/>
            </a:xfrm>
            <a:custGeom>
              <a:avLst/>
              <a:gdLst/>
              <a:ahLst/>
              <a:cxnLst/>
              <a:rect l="l" t="t" r="r" b="b"/>
              <a:pathLst>
                <a:path w="1261795">
                  <a:moveTo>
                    <a:pt x="0" y="0"/>
                  </a:moveTo>
                  <a:lnTo>
                    <a:pt x="1261795" y="0"/>
                  </a:lnTo>
                </a:path>
              </a:pathLst>
            </a:custGeom>
            <a:ln w="12700">
              <a:solidFill>
                <a:srgbClr val="00ADEF"/>
              </a:solidFill>
            </a:ln>
          </p:spPr>
          <p:txBody>
            <a:bodyPr wrap="square" lIns="0" tIns="0" rIns="0" bIns="0" rtlCol="0">
              <a:noAutofit/>
            </a:bodyPr>
            <a:lstStyle/>
            <a:p>
              <a:endParaRPr/>
            </a:p>
          </p:txBody>
        </p:sp>
        <p:sp>
          <p:nvSpPr>
            <p:cNvPr id="32" name="object 32"/>
            <p:cNvSpPr/>
            <p:nvPr/>
          </p:nvSpPr>
          <p:spPr>
            <a:xfrm>
              <a:off x="4934649" y="5523397"/>
              <a:ext cx="0" cy="295948"/>
            </a:xfrm>
            <a:custGeom>
              <a:avLst/>
              <a:gdLst/>
              <a:ahLst/>
              <a:cxnLst/>
              <a:rect l="l" t="t" r="r" b="b"/>
              <a:pathLst>
                <a:path h="295948">
                  <a:moveTo>
                    <a:pt x="0" y="295948"/>
                  </a:moveTo>
                  <a:lnTo>
                    <a:pt x="0" y="0"/>
                  </a:lnTo>
                </a:path>
              </a:pathLst>
            </a:custGeom>
            <a:ln w="12700">
              <a:solidFill>
                <a:srgbClr val="00ADEF"/>
              </a:solidFill>
            </a:ln>
          </p:spPr>
          <p:txBody>
            <a:bodyPr wrap="square" lIns="0" tIns="0" rIns="0" bIns="0" rtlCol="0">
              <a:noAutofit/>
            </a:bodyPr>
            <a:lstStyle/>
            <a:p>
              <a:endParaRPr/>
            </a:p>
          </p:txBody>
        </p:sp>
        <p:sp>
          <p:nvSpPr>
            <p:cNvPr id="33" name="object 33"/>
            <p:cNvSpPr/>
            <p:nvPr/>
          </p:nvSpPr>
          <p:spPr>
            <a:xfrm>
              <a:off x="846000" y="5825695"/>
              <a:ext cx="2833204" cy="0"/>
            </a:xfrm>
            <a:custGeom>
              <a:avLst/>
              <a:gdLst/>
              <a:ahLst/>
              <a:cxnLst/>
              <a:rect l="l" t="t" r="r" b="b"/>
              <a:pathLst>
                <a:path w="2833204">
                  <a:moveTo>
                    <a:pt x="0" y="0"/>
                  </a:moveTo>
                  <a:lnTo>
                    <a:pt x="2833204" y="0"/>
                  </a:lnTo>
                </a:path>
              </a:pathLst>
            </a:custGeom>
            <a:ln w="12700">
              <a:solidFill>
                <a:srgbClr val="00ADEF"/>
              </a:solidFill>
            </a:ln>
          </p:spPr>
          <p:txBody>
            <a:bodyPr wrap="square" lIns="0" tIns="0" rIns="0" bIns="0" rtlCol="0">
              <a:noAutofit/>
            </a:bodyPr>
            <a:lstStyle/>
            <a:p>
              <a:endParaRPr/>
            </a:p>
          </p:txBody>
        </p:sp>
        <p:sp>
          <p:nvSpPr>
            <p:cNvPr id="34" name="object 34"/>
            <p:cNvSpPr/>
            <p:nvPr/>
          </p:nvSpPr>
          <p:spPr>
            <a:xfrm>
              <a:off x="852350" y="5832040"/>
              <a:ext cx="0" cy="1355255"/>
            </a:xfrm>
            <a:custGeom>
              <a:avLst/>
              <a:gdLst/>
              <a:ahLst/>
              <a:cxnLst/>
              <a:rect l="l" t="t" r="r" b="b"/>
              <a:pathLst>
                <a:path h="1355255">
                  <a:moveTo>
                    <a:pt x="0" y="1355255"/>
                  </a:moveTo>
                  <a:lnTo>
                    <a:pt x="0" y="0"/>
                  </a:lnTo>
                </a:path>
              </a:pathLst>
            </a:custGeom>
            <a:ln w="12700">
              <a:solidFill>
                <a:srgbClr val="00ADEF"/>
              </a:solidFill>
            </a:ln>
          </p:spPr>
          <p:txBody>
            <a:bodyPr wrap="square" lIns="0" tIns="0" rIns="0" bIns="0" rtlCol="0">
              <a:noAutofit/>
            </a:bodyPr>
            <a:lstStyle/>
            <a:p>
              <a:endParaRPr/>
            </a:p>
          </p:txBody>
        </p:sp>
        <p:sp>
          <p:nvSpPr>
            <p:cNvPr id="35" name="object 35"/>
            <p:cNvSpPr/>
            <p:nvPr/>
          </p:nvSpPr>
          <p:spPr>
            <a:xfrm>
              <a:off x="3679200" y="5825695"/>
              <a:ext cx="1261795" cy="0"/>
            </a:xfrm>
            <a:custGeom>
              <a:avLst/>
              <a:gdLst/>
              <a:ahLst/>
              <a:cxnLst/>
              <a:rect l="l" t="t" r="r" b="b"/>
              <a:pathLst>
                <a:path w="1261795">
                  <a:moveTo>
                    <a:pt x="0" y="0"/>
                  </a:moveTo>
                  <a:lnTo>
                    <a:pt x="1261795" y="0"/>
                  </a:lnTo>
                </a:path>
              </a:pathLst>
            </a:custGeom>
            <a:ln w="12700">
              <a:solidFill>
                <a:srgbClr val="00ADEF"/>
              </a:solidFill>
            </a:ln>
          </p:spPr>
          <p:txBody>
            <a:bodyPr wrap="square" lIns="0" tIns="0" rIns="0" bIns="0" rtlCol="0">
              <a:noAutofit/>
            </a:bodyPr>
            <a:lstStyle/>
            <a:p>
              <a:endParaRPr/>
            </a:p>
          </p:txBody>
        </p:sp>
        <p:sp>
          <p:nvSpPr>
            <p:cNvPr id="36" name="object 36"/>
            <p:cNvSpPr/>
            <p:nvPr/>
          </p:nvSpPr>
          <p:spPr>
            <a:xfrm>
              <a:off x="4934649" y="5832040"/>
              <a:ext cx="0" cy="1355255"/>
            </a:xfrm>
            <a:custGeom>
              <a:avLst/>
              <a:gdLst/>
              <a:ahLst/>
              <a:cxnLst/>
              <a:rect l="l" t="t" r="r" b="b"/>
              <a:pathLst>
                <a:path h="1355255">
                  <a:moveTo>
                    <a:pt x="0" y="1355255"/>
                  </a:moveTo>
                  <a:lnTo>
                    <a:pt x="0" y="0"/>
                  </a:lnTo>
                </a:path>
              </a:pathLst>
            </a:custGeom>
            <a:ln w="12700">
              <a:solidFill>
                <a:srgbClr val="00ADEF"/>
              </a:solidFill>
            </a:ln>
          </p:spPr>
          <p:txBody>
            <a:bodyPr wrap="square" lIns="0" tIns="0" rIns="0" bIns="0" rtlCol="0">
              <a:noAutofit/>
            </a:bodyPr>
            <a:lstStyle/>
            <a:p>
              <a:endParaRPr/>
            </a:p>
          </p:txBody>
        </p:sp>
        <p:sp>
          <p:nvSpPr>
            <p:cNvPr id="37" name="object 37"/>
            <p:cNvSpPr/>
            <p:nvPr/>
          </p:nvSpPr>
          <p:spPr>
            <a:xfrm>
              <a:off x="846000" y="7193645"/>
              <a:ext cx="2833204" cy="0"/>
            </a:xfrm>
            <a:custGeom>
              <a:avLst/>
              <a:gdLst/>
              <a:ahLst/>
              <a:cxnLst/>
              <a:rect l="l" t="t" r="r" b="b"/>
              <a:pathLst>
                <a:path w="2833204">
                  <a:moveTo>
                    <a:pt x="0" y="0"/>
                  </a:moveTo>
                  <a:lnTo>
                    <a:pt x="2833204" y="0"/>
                  </a:lnTo>
                </a:path>
              </a:pathLst>
            </a:custGeom>
            <a:ln w="12700">
              <a:solidFill>
                <a:srgbClr val="00ADEF"/>
              </a:solidFill>
            </a:ln>
          </p:spPr>
          <p:txBody>
            <a:bodyPr wrap="square" lIns="0" tIns="0" rIns="0" bIns="0" rtlCol="0">
              <a:noAutofit/>
            </a:bodyPr>
            <a:lstStyle/>
            <a:p>
              <a:endParaRPr/>
            </a:p>
          </p:txBody>
        </p:sp>
        <p:sp>
          <p:nvSpPr>
            <p:cNvPr id="38" name="object 38"/>
            <p:cNvSpPr/>
            <p:nvPr/>
          </p:nvSpPr>
          <p:spPr>
            <a:xfrm>
              <a:off x="3679200" y="7193645"/>
              <a:ext cx="1261795" cy="0"/>
            </a:xfrm>
            <a:custGeom>
              <a:avLst/>
              <a:gdLst/>
              <a:ahLst/>
              <a:cxnLst/>
              <a:rect l="l" t="t" r="r" b="b"/>
              <a:pathLst>
                <a:path w="1261795">
                  <a:moveTo>
                    <a:pt x="0" y="0"/>
                  </a:moveTo>
                  <a:lnTo>
                    <a:pt x="1261795" y="0"/>
                  </a:lnTo>
                </a:path>
              </a:pathLst>
            </a:custGeom>
            <a:ln w="12700">
              <a:solidFill>
                <a:srgbClr val="00ADEF"/>
              </a:solidFill>
            </a:ln>
          </p:spPr>
          <p:txBody>
            <a:bodyPr wrap="square" lIns="0" tIns="0" rIns="0" bIns="0" rtlCol="0">
              <a:noAutofit/>
            </a:bodyPr>
            <a:lstStyle/>
            <a:p>
              <a:endParaRPr/>
            </a:p>
          </p:txBody>
        </p:sp>
        <p:sp>
          <p:nvSpPr>
            <p:cNvPr id="39" name="object 39"/>
            <p:cNvSpPr/>
            <p:nvPr/>
          </p:nvSpPr>
          <p:spPr>
            <a:xfrm>
              <a:off x="3679200" y="5832040"/>
              <a:ext cx="0" cy="1355255"/>
            </a:xfrm>
            <a:custGeom>
              <a:avLst/>
              <a:gdLst/>
              <a:ahLst/>
              <a:cxnLst/>
              <a:rect l="l" t="t" r="r" b="b"/>
              <a:pathLst>
                <a:path h="1355255">
                  <a:moveTo>
                    <a:pt x="0" y="1355255"/>
                  </a:moveTo>
                  <a:lnTo>
                    <a:pt x="0" y="0"/>
                  </a:lnTo>
                </a:path>
              </a:pathLst>
            </a:custGeom>
            <a:ln w="6350">
              <a:solidFill>
                <a:srgbClr val="00ADEF"/>
              </a:solidFill>
            </a:ln>
          </p:spPr>
          <p:txBody>
            <a:bodyPr wrap="square" lIns="0" tIns="0" rIns="0" bIns="0" rtlCol="0">
              <a:noAutofit/>
            </a:bodyPr>
            <a:lstStyle/>
            <a:p>
              <a:endParaRPr/>
            </a:p>
          </p:txBody>
        </p:sp>
        <p:sp>
          <p:nvSpPr>
            <p:cNvPr id="16" name="object 16"/>
            <p:cNvSpPr/>
            <p:nvPr/>
          </p:nvSpPr>
          <p:spPr>
            <a:xfrm>
              <a:off x="830643" y="1640052"/>
              <a:ext cx="4082288" cy="316484"/>
            </a:xfrm>
            <a:custGeom>
              <a:avLst/>
              <a:gdLst/>
              <a:ahLst/>
              <a:cxnLst/>
              <a:rect l="l" t="t" r="r" b="b"/>
              <a:pathLst>
                <a:path w="4082288" h="316484">
                  <a:moveTo>
                    <a:pt x="2041144" y="0"/>
                  </a:moveTo>
                  <a:lnTo>
                    <a:pt x="0" y="0"/>
                  </a:lnTo>
                  <a:lnTo>
                    <a:pt x="0" y="316484"/>
                  </a:lnTo>
                  <a:lnTo>
                    <a:pt x="4082288" y="316484"/>
                  </a:lnTo>
                  <a:lnTo>
                    <a:pt x="4082288" y="0"/>
                  </a:lnTo>
                  <a:lnTo>
                    <a:pt x="2041144" y="0"/>
                  </a:lnTo>
                  <a:close/>
                </a:path>
              </a:pathLst>
            </a:custGeom>
            <a:solidFill>
              <a:srgbClr val="00ADEF"/>
            </a:solidFill>
          </p:spPr>
          <p:txBody>
            <a:bodyPr wrap="square" lIns="0" tIns="0" rIns="0" bIns="0" rtlCol="0">
              <a:noAutofit/>
            </a:bodyPr>
            <a:lstStyle/>
            <a:p>
              <a:endParaRPr/>
            </a:p>
          </p:txBody>
        </p:sp>
        <p:sp>
          <p:nvSpPr>
            <p:cNvPr id="17" name="object 17"/>
            <p:cNvSpPr/>
            <p:nvPr/>
          </p:nvSpPr>
          <p:spPr>
            <a:xfrm>
              <a:off x="2871792" y="1962877"/>
              <a:ext cx="0" cy="1233322"/>
            </a:xfrm>
            <a:custGeom>
              <a:avLst/>
              <a:gdLst/>
              <a:ahLst/>
              <a:cxnLst/>
              <a:rect l="l" t="t" r="r" b="b"/>
              <a:pathLst>
                <a:path h="1233322">
                  <a:moveTo>
                    <a:pt x="0" y="1233322"/>
                  </a:moveTo>
                  <a:lnTo>
                    <a:pt x="0" y="0"/>
                  </a:lnTo>
                </a:path>
              </a:pathLst>
            </a:custGeom>
            <a:ln w="6350">
              <a:solidFill>
                <a:srgbClr val="00ADEF"/>
              </a:solidFill>
            </a:ln>
          </p:spPr>
          <p:txBody>
            <a:bodyPr wrap="square" lIns="0" tIns="0" rIns="0" bIns="0" rtlCol="0">
              <a:noAutofit/>
            </a:bodyPr>
            <a:lstStyle/>
            <a:p>
              <a:endParaRPr/>
            </a:p>
          </p:txBody>
        </p:sp>
        <p:sp>
          <p:nvSpPr>
            <p:cNvPr id="18" name="object 18"/>
            <p:cNvSpPr/>
            <p:nvPr/>
          </p:nvSpPr>
          <p:spPr>
            <a:xfrm>
              <a:off x="824292" y="1640048"/>
              <a:ext cx="2047494" cy="0"/>
            </a:xfrm>
            <a:custGeom>
              <a:avLst/>
              <a:gdLst/>
              <a:ahLst/>
              <a:cxnLst/>
              <a:rect l="l" t="t" r="r" b="b"/>
              <a:pathLst>
                <a:path w="2047494">
                  <a:moveTo>
                    <a:pt x="0" y="0"/>
                  </a:moveTo>
                  <a:lnTo>
                    <a:pt x="2047494" y="0"/>
                  </a:lnTo>
                </a:path>
              </a:pathLst>
            </a:custGeom>
            <a:ln w="12700">
              <a:solidFill>
                <a:srgbClr val="00ADEF"/>
              </a:solidFill>
            </a:ln>
          </p:spPr>
          <p:txBody>
            <a:bodyPr wrap="square" lIns="0" tIns="0" rIns="0" bIns="0" rtlCol="0">
              <a:noAutofit/>
            </a:bodyPr>
            <a:lstStyle/>
            <a:p>
              <a:endParaRPr/>
            </a:p>
          </p:txBody>
        </p:sp>
        <p:sp>
          <p:nvSpPr>
            <p:cNvPr id="19" name="object 19"/>
            <p:cNvSpPr/>
            <p:nvPr/>
          </p:nvSpPr>
          <p:spPr>
            <a:xfrm>
              <a:off x="830642" y="1646397"/>
              <a:ext cx="0" cy="303784"/>
            </a:xfrm>
            <a:custGeom>
              <a:avLst/>
              <a:gdLst/>
              <a:ahLst/>
              <a:cxnLst/>
              <a:rect l="l" t="t" r="r" b="b"/>
              <a:pathLst>
                <a:path h="303784">
                  <a:moveTo>
                    <a:pt x="0" y="303784"/>
                  </a:moveTo>
                  <a:lnTo>
                    <a:pt x="0" y="0"/>
                  </a:lnTo>
                </a:path>
              </a:pathLst>
            </a:custGeom>
            <a:ln w="12700">
              <a:solidFill>
                <a:srgbClr val="00ADEF"/>
              </a:solidFill>
            </a:ln>
          </p:spPr>
          <p:txBody>
            <a:bodyPr wrap="square" lIns="0" tIns="0" rIns="0" bIns="0" rtlCol="0">
              <a:noAutofit/>
            </a:bodyPr>
            <a:lstStyle/>
            <a:p>
              <a:endParaRPr/>
            </a:p>
          </p:txBody>
        </p:sp>
        <p:sp>
          <p:nvSpPr>
            <p:cNvPr id="20" name="object 20"/>
            <p:cNvSpPr/>
            <p:nvPr/>
          </p:nvSpPr>
          <p:spPr>
            <a:xfrm>
              <a:off x="2871792" y="1640048"/>
              <a:ext cx="2047494" cy="0"/>
            </a:xfrm>
            <a:custGeom>
              <a:avLst/>
              <a:gdLst/>
              <a:ahLst/>
              <a:cxnLst/>
              <a:rect l="l" t="t" r="r" b="b"/>
              <a:pathLst>
                <a:path w="2047494">
                  <a:moveTo>
                    <a:pt x="0" y="0"/>
                  </a:moveTo>
                  <a:lnTo>
                    <a:pt x="2047494" y="0"/>
                  </a:lnTo>
                </a:path>
              </a:pathLst>
            </a:custGeom>
            <a:ln w="12700">
              <a:solidFill>
                <a:srgbClr val="00ADEF"/>
              </a:solidFill>
            </a:ln>
          </p:spPr>
          <p:txBody>
            <a:bodyPr wrap="square" lIns="0" tIns="0" rIns="0" bIns="0" rtlCol="0">
              <a:noAutofit/>
            </a:bodyPr>
            <a:lstStyle/>
            <a:p>
              <a:endParaRPr/>
            </a:p>
          </p:txBody>
        </p:sp>
        <p:sp>
          <p:nvSpPr>
            <p:cNvPr id="21" name="object 21"/>
            <p:cNvSpPr/>
            <p:nvPr/>
          </p:nvSpPr>
          <p:spPr>
            <a:xfrm>
              <a:off x="4912941" y="1646397"/>
              <a:ext cx="0" cy="303784"/>
            </a:xfrm>
            <a:custGeom>
              <a:avLst/>
              <a:gdLst/>
              <a:ahLst/>
              <a:cxnLst/>
              <a:rect l="l" t="t" r="r" b="b"/>
              <a:pathLst>
                <a:path h="303784">
                  <a:moveTo>
                    <a:pt x="0" y="303784"/>
                  </a:moveTo>
                  <a:lnTo>
                    <a:pt x="0" y="0"/>
                  </a:lnTo>
                </a:path>
              </a:pathLst>
            </a:custGeom>
            <a:ln w="12700">
              <a:solidFill>
                <a:srgbClr val="00ADEF"/>
              </a:solidFill>
            </a:ln>
          </p:spPr>
          <p:txBody>
            <a:bodyPr wrap="square" lIns="0" tIns="0" rIns="0" bIns="0" rtlCol="0">
              <a:noAutofit/>
            </a:bodyPr>
            <a:lstStyle/>
            <a:p>
              <a:endParaRPr/>
            </a:p>
          </p:txBody>
        </p:sp>
        <p:sp>
          <p:nvSpPr>
            <p:cNvPr id="22" name="object 22"/>
            <p:cNvSpPr/>
            <p:nvPr/>
          </p:nvSpPr>
          <p:spPr>
            <a:xfrm>
              <a:off x="824292" y="1956531"/>
              <a:ext cx="2047494" cy="0"/>
            </a:xfrm>
            <a:custGeom>
              <a:avLst/>
              <a:gdLst/>
              <a:ahLst/>
              <a:cxnLst/>
              <a:rect l="l" t="t" r="r" b="b"/>
              <a:pathLst>
                <a:path w="2047494">
                  <a:moveTo>
                    <a:pt x="0" y="0"/>
                  </a:moveTo>
                  <a:lnTo>
                    <a:pt x="2047494" y="0"/>
                  </a:lnTo>
                </a:path>
              </a:pathLst>
            </a:custGeom>
            <a:ln w="12700">
              <a:solidFill>
                <a:srgbClr val="00ADEF"/>
              </a:solidFill>
            </a:ln>
          </p:spPr>
          <p:txBody>
            <a:bodyPr wrap="square" lIns="0" tIns="0" rIns="0" bIns="0" rtlCol="0">
              <a:noAutofit/>
            </a:bodyPr>
            <a:lstStyle/>
            <a:p>
              <a:endParaRPr/>
            </a:p>
          </p:txBody>
        </p:sp>
        <p:sp>
          <p:nvSpPr>
            <p:cNvPr id="23" name="object 23"/>
            <p:cNvSpPr/>
            <p:nvPr/>
          </p:nvSpPr>
          <p:spPr>
            <a:xfrm>
              <a:off x="830642" y="1962877"/>
              <a:ext cx="0" cy="1233322"/>
            </a:xfrm>
            <a:custGeom>
              <a:avLst/>
              <a:gdLst/>
              <a:ahLst/>
              <a:cxnLst/>
              <a:rect l="l" t="t" r="r" b="b"/>
              <a:pathLst>
                <a:path h="1233322">
                  <a:moveTo>
                    <a:pt x="0" y="1233322"/>
                  </a:moveTo>
                  <a:lnTo>
                    <a:pt x="0" y="0"/>
                  </a:lnTo>
                </a:path>
              </a:pathLst>
            </a:custGeom>
            <a:ln w="12700">
              <a:solidFill>
                <a:srgbClr val="00ADEF"/>
              </a:solidFill>
            </a:ln>
          </p:spPr>
          <p:txBody>
            <a:bodyPr wrap="square" lIns="0" tIns="0" rIns="0" bIns="0" rtlCol="0">
              <a:noAutofit/>
            </a:bodyPr>
            <a:lstStyle/>
            <a:p>
              <a:endParaRPr/>
            </a:p>
          </p:txBody>
        </p:sp>
        <p:sp>
          <p:nvSpPr>
            <p:cNvPr id="24" name="object 24"/>
            <p:cNvSpPr/>
            <p:nvPr/>
          </p:nvSpPr>
          <p:spPr>
            <a:xfrm>
              <a:off x="2871792" y="1956531"/>
              <a:ext cx="2047494" cy="0"/>
            </a:xfrm>
            <a:custGeom>
              <a:avLst/>
              <a:gdLst/>
              <a:ahLst/>
              <a:cxnLst/>
              <a:rect l="l" t="t" r="r" b="b"/>
              <a:pathLst>
                <a:path w="2047494">
                  <a:moveTo>
                    <a:pt x="0" y="0"/>
                  </a:moveTo>
                  <a:lnTo>
                    <a:pt x="2047494" y="0"/>
                  </a:lnTo>
                </a:path>
              </a:pathLst>
            </a:custGeom>
            <a:ln w="12700">
              <a:solidFill>
                <a:srgbClr val="00ADEF"/>
              </a:solidFill>
            </a:ln>
          </p:spPr>
          <p:txBody>
            <a:bodyPr wrap="square" lIns="0" tIns="0" rIns="0" bIns="0" rtlCol="0">
              <a:noAutofit/>
            </a:bodyPr>
            <a:lstStyle/>
            <a:p>
              <a:endParaRPr/>
            </a:p>
          </p:txBody>
        </p:sp>
        <p:sp>
          <p:nvSpPr>
            <p:cNvPr id="25" name="object 25"/>
            <p:cNvSpPr/>
            <p:nvPr/>
          </p:nvSpPr>
          <p:spPr>
            <a:xfrm>
              <a:off x="4912941" y="1962877"/>
              <a:ext cx="0" cy="1233322"/>
            </a:xfrm>
            <a:custGeom>
              <a:avLst/>
              <a:gdLst/>
              <a:ahLst/>
              <a:cxnLst/>
              <a:rect l="l" t="t" r="r" b="b"/>
              <a:pathLst>
                <a:path h="1233322">
                  <a:moveTo>
                    <a:pt x="0" y="1233322"/>
                  </a:moveTo>
                  <a:lnTo>
                    <a:pt x="0" y="0"/>
                  </a:lnTo>
                </a:path>
              </a:pathLst>
            </a:custGeom>
            <a:ln w="12700">
              <a:solidFill>
                <a:srgbClr val="00ADEF"/>
              </a:solidFill>
            </a:ln>
          </p:spPr>
          <p:txBody>
            <a:bodyPr wrap="square" lIns="0" tIns="0" rIns="0" bIns="0" rtlCol="0">
              <a:noAutofit/>
            </a:bodyPr>
            <a:lstStyle/>
            <a:p>
              <a:endParaRPr/>
            </a:p>
          </p:txBody>
        </p:sp>
        <p:sp>
          <p:nvSpPr>
            <p:cNvPr id="26" name="object 26"/>
            <p:cNvSpPr/>
            <p:nvPr/>
          </p:nvSpPr>
          <p:spPr>
            <a:xfrm>
              <a:off x="824292" y="3202550"/>
              <a:ext cx="2047494" cy="0"/>
            </a:xfrm>
            <a:custGeom>
              <a:avLst/>
              <a:gdLst/>
              <a:ahLst/>
              <a:cxnLst/>
              <a:rect l="l" t="t" r="r" b="b"/>
              <a:pathLst>
                <a:path w="2047494">
                  <a:moveTo>
                    <a:pt x="0" y="0"/>
                  </a:moveTo>
                  <a:lnTo>
                    <a:pt x="2047494" y="0"/>
                  </a:lnTo>
                </a:path>
              </a:pathLst>
            </a:custGeom>
            <a:ln w="12700">
              <a:solidFill>
                <a:srgbClr val="00ADEF"/>
              </a:solidFill>
            </a:ln>
          </p:spPr>
          <p:txBody>
            <a:bodyPr wrap="square" lIns="0" tIns="0" rIns="0" bIns="0" rtlCol="0">
              <a:noAutofit/>
            </a:bodyPr>
            <a:lstStyle/>
            <a:p>
              <a:endParaRPr/>
            </a:p>
          </p:txBody>
        </p:sp>
        <p:sp>
          <p:nvSpPr>
            <p:cNvPr id="27" name="object 27"/>
            <p:cNvSpPr/>
            <p:nvPr/>
          </p:nvSpPr>
          <p:spPr>
            <a:xfrm>
              <a:off x="2871792" y="3202550"/>
              <a:ext cx="2047494" cy="0"/>
            </a:xfrm>
            <a:custGeom>
              <a:avLst/>
              <a:gdLst/>
              <a:ahLst/>
              <a:cxnLst/>
              <a:rect l="l" t="t" r="r" b="b"/>
              <a:pathLst>
                <a:path w="2047494">
                  <a:moveTo>
                    <a:pt x="0" y="0"/>
                  </a:moveTo>
                  <a:lnTo>
                    <a:pt x="2047494" y="0"/>
                  </a:lnTo>
                </a:path>
              </a:pathLst>
            </a:custGeom>
            <a:ln w="12700">
              <a:solidFill>
                <a:srgbClr val="00ADEF"/>
              </a:solidFill>
            </a:ln>
          </p:spPr>
          <p:txBody>
            <a:bodyPr wrap="square" lIns="0" tIns="0" rIns="0" bIns="0" rtlCol="0">
              <a:noAutofit/>
            </a:bodyPr>
            <a:lstStyle/>
            <a:p>
              <a:endParaRPr/>
            </a:p>
          </p:txBody>
        </p:sp>
        <p:sp>
          <p:nvSpPr>
            <p:cNvPr id="15" name="object 15"/>
            <p:cNvSpPr txBox="1"/>
            <p:nvPr/>
          </p:nvSpPr>
          <p:spPr>
            <a:xfrm>
              <a:off x="906999" y="973278"/>
              <a:ext cx="4053044" cy="551179"/>
            </a:xfrm>
            <a:prstGeom prst="rect">
              <a:avLst/>
            </a:prstGeom>
          </p:spPr>
          <p:txBody>
            <a:bodyPr wrap="square" lIns="0" tIns="6953" rIns="0" bIns="0" rtlCol="0">
              <a:noAutofit/>
            </a:bodyPr>
            <a:lstStyle/>
            <a:p>
              <a:pPr marL="12700" algn="just"/>
              <a:r>
                <a:rPr lang="es-ES" sz="900" dirty="0">
                  <a:latin typeface="Malgun Gothic"/>
                  <a:cs typeface="Malgun Gothic"/>
                </a:rPr>
                <a:t>Y dice: </a:t>
              </a:r>
              <a:r>
                <a:rPr sz="900" dirty="0">
                  <a:latin typeface="NanumBarunGothic"/>
                  <a:cs typeface="NanumBarunGothic"/>
                </a:rPr>
                <a:t>“</a:t>
              </a:r>
              <a:r>
                <a:rPr lang="es-ES" sz="900" dirty="0">
                  <a:latin typeface="Malgun Gothic"/>
                  <a:cs typeface="Malgun Gothic"/>
                </a:rPr>
                <a:t>no menosprecies a tu madre</a:t>
              </a:r>
              <a:r>
                <a:rPr sz="900" dirty="0">
                  <a:latin typeface="NanumBarunGothic"/>
                  <a:cs typeface="NanumBarunGothic"/>
                </a:rPr>
                <a:t>”</a:t>
              </a:r>
              <a:r>
                <a:rPr lang="es-ES" sz="900" dirty="0">
                  <a:latin typeface="Malgun Gothic"/>
                  <a:cs typeface="NanumBarunGothic"/>
                </a:rPr>
                <a:t>. Esta palabra lo dice porque hay posibilidad de menospreciar los hijos a su madre cuando sea mayor y se envejece. Escribe si tuviste experiencia de tratar con menosprecio a tu madre, y cómo intentaste corregirlo.</a:t>
              </a:r>
              <a:endParaRPr lang="es-ES" sz="900" dirty="0">
                <a:latin typeface="Malgun Gothic"/>
                <a:cs typeface="Malgun Gothic"/>
              </a:endParaRPr>
            </a:p>
          </p:txBody>
        </p:sp>
        <p:sp>
          <p:nvSpPr>
            <p:cNvPr id="14" name="object 14"/>
            <p:cNvSpPr txBox="1"/>
            <p:nvPr/>
          </p:nvSpPr>
          <p:spPr>
            <a:xfrm>
              <a:off x="3471636" y="1732585"/>
              <a:ext cx="858647" cy="139700"/>
            </a:xfrm>
            <a:prstGeom prst="rect">
              <a:avLst/>
            </a:prstGeom>
          </p:spPr>
          <p:txBody>
            <a:bodyPr wrap="square" lIns="0" tIns="6604" rIns="0" bIns="0" rtlCol="0">
              <a:noAutofit/>
            </a:bodyPr>
            <a:lstStyle/>
            <a:p>
              <a:pPr marL="12700">
                <a:lnSpc>
                  <a:spcPts val="1040"/>
                </a:lnSpc>
              </a:pPr>
              <a:endParaRPr sz="900" dirty="0">
                <a:latin typeface="Malgun Gothic"/>
                <a:cs typeface="Malgun Gothic"/>
              </a:endParaRPr>
            </a:p>
          </p:txBody>
        </p:sp>
        <p:sp>
          <p:nvSpPr>
            <p:cNvPr id="13" name="object 13"/>
            <p:cNvSpPr txBox="1"/>
            <p:nvPr/>
          </p:nvSpPr>
          <p:spPr>
            <a:xfrm>
              <a:off x="1430467" y="1801165"/>
              <a:ext cx="858647" cy="139700"/>
            </a:xfrm>
            <a:prstGeom prst="rect">
              <a:avLst/>
            </a:prstGeom>
          </p:spPr>
          <p:txBody>
            <a:bodyPr wrap="square" lIns="0" tIns="6604" rIns="0" bIns="0" rtlCol="0">
              <a:noAutofit/>
            </a:bodyPr>
            <a:lstStyle/>
            <a:p>
              <a:pPr marL="12700">
                <a:lnSpc>
                  <a:spcPts val="1040"/>
                </a:lnSpc>
              </a:pPr>
              <a:endParaRPr sz="900" dirty="0">
                <a:latin typeface="Malgun Gothic"/>
                <a:cs typeface="Malgun Gothic"/>
              </a:endParaRPr>
            </a:p>
          </p:txBody>
        </p:sp>
        <p:sp>
          <p:nvSpPr>
            <p:cNvPr id="12" name="object 12"/>
            <p:cNvSpPr txBox="1"/>
            <p:nvPr/>
          </p:nvSpPr>
          <p:spPr>
            <a:xfrm>
              <a:off x="633079" y="3462878"/>
              <a:ext cx="124757" cy="177800"/>
            </a:xfrm>
            <a:prstGeom prst="rect">
              <a:avLst/>
            </a:prstGeom>
          </p:spPr>
          <p:txBody>
            <a:bodyPr wrap="square" lIns="0" tIns="8540" rIns="0" bIns="0" rtlCol="0">
              <a:noAutofit/>
            </a:bodyPr>
            <a:lstStyle/>
            <a:p>
              <a:pPr marL="12700">
                <a:lnSpc>
                  <a:spcPts val="1345"/>
                </a:lnSpc>
              </a:pPr>
              <a:r>
                <a:rPr sz="1200" dirty="0">
                  <a:solidFill>
                    <a:srgbClr val="00ADEF"/>
                  </a:solidFill>
                  <a:latin typeface="Impact"/>
                  <a:cs typeface="Impact"/>
                </a:rPr>
                <a:t>2</a:t>
              </a:r>
              <a:endParaRPr sz="1200">
                <a:latin typeface="Impact"/>
                <a:cs typeface="Impact"/>
              </a:endParaRPr>
            </a:p>
          </p:txBody>
        </p:sp>
        <p:sp>
          <p:nvSpPr>
            <p:cNvPr id="11" name="object 11"/>
            <p:cNvSpPr txBox="1"/>
            <p:nvPr/>
          </p:nvSpPr>
          <p:spPr>
            <a:xfrm>
              <a:off x="906999" y="3462663"/>
              <a:ext cx="4053042" cy="276860"/>
            </a:xfrm>
            <a:prstGeom prst="rect">
              <a:avLst/>
            </a:prstGeom>
          </p:spPr>
          <p:txBody>
            <a:bodyPr wrap="square" lIns="0" tIns="6635" rIns="0" bIns="0" rtlCol="0">
              <a:noAutofit/>
            </a:bodyPr>
            <a:lstStyle/>
            <a:p>
              <a:pPr marL="12700" algn="just"/>
              <a:r>
                <a:rPr lang="es-ES" sz="900" dirty="0">
                  <a:latin typeface="Malgun Gothic"/>
                  <a:cs typeface="Malgun Gothic"/>
                </a:rPr>
                <a:t>Escribe cuándo tus padres están felices por lo que haces y comparta comunión. </a:t>
              </a:r>
              <a:r>
                <a:rPr sz="900" dirty="0">
                  <a:latin typeface="Malgun Gothic"/>
                  <a:cs typeface="Malgun Gothic"/>
                </a:rPr>
                <a:t>(</a:t>
              </a:r>
              <a:r>
                <a:rPr lang="es-ES" sz="900" dirty="0">
                  <a:latin typeface="Malgun Gothic"/>
                  <a:cs typeface="Malgun Gothic"/>
                </a:rPr>
                <a:t>Pr</a:t>
              </a:r>
              <a:r>
                <a:rPr sz="900" dirty="0">
                  <a:latin typeface="Malgun Gothic"/>
                  <a:cs typeface="Malgun Gothic"/>
                </a:rPr>
                <a:t> 23:15~25)</a:t>
              </a:r>
            </a:p>
          </p:txBody>
        </p:sp>
        <p:sp>
          <p:nvSpPr>
            <p:cNvPr id="10" name="object 10"/>
            <p:cNvSpPr txBox="1"/>
            <p:nvPr/>
          </p:nvSpPr>
          <p:spPr>
            <a:xfrm>
              <a:off x="633079" y="5078578"/>
              <a:ext cx="129073" cy="177800"/>
            </a:xfrm>
            <a:prstGeom prst="rect">
              <a:avLst/>
            </a:prstGeom>
          </p:spPr>
          <p:txBody>
            <a:bodyPr wrap="square" lIns="0" tIns="8540" rIns="0" bIns="0" rtlCol="0">
              <a:noAutofit/>
            </a:bodyPr>
            <a:lstStyle/>
            <a:p>
              <a:pPr marL="12700">
                <a:lnSpc>
                  <a:spcPts val="1345"/>
                </a:lnSpc>
              </a:pPr>
              <a:r>
                <a:rPr sz="1200" dirty="0">
                  <a:solidFill>
                    <a:srgbClr val="00ADEF"/>
                  </a:solidFill>
                  <a:latin typeface="Impact"/>
                  <a:cs typeface="Impact"/>
                </a:rPr>
                <a:t>3</a:t>
              </a:r>
              <a:endParaRPr sz="1200">
                <a:latin typeface="Impact"/>
                <a:cs typeface="Impact"/>
              </a:endParaRPr>
            </a:p>
          </p:txBody>
        </p:sp>
        <p:sp>
          <p:nvSpPr>
            <p:cNvPr id="9" name="object 9"/>
            <p:cNvSpPr txBox="1"/>
            <p:nvPr/>
          </p:nvSpPr>
          <p:spPr>
            <a:xfrm>
              <a:off x="906999" y="5029200"/>
              <a:ext cx="4053042" cy="326023"/>
            </a:xfrm>
            <a:prstGeom prst="rect">
              <a:avLst/>
            </a:prstGeom>
          </p:spPr>
          <p:txBody>
            <a:bodyPr wrap="square" lIns="0" tIns="6635" rIns="0" bIns="0" rtlCol="0">
              <a:noAutofit/>
            </a:bodyPr>
            <a:lstStyle/>
            <a:p>
              <a:pPr marL="12700" algn="just"/>
              <a:r>
                <a:rPr lang="es-ES" sz="900" dirty="0">
                  <a:latin typeface="Malgun Gothic"/>
                  <a:cs typeface="Malgun Gothic"/>
                </a:rPr>
                <a:t>En Proverbios 23:25 dice que agrademos y deleitemos a nuestros padres repetidamente. Escribe un plan para agradar a tus padres durante una semana.</a:t>
              </a:r>
            </a:p>
          </p:txBody>
        </p:sp>
        <p:sp>
          <p:nvSpPr>
            <p:cNvPr id="8" name="object 8"/>
            <p:cNvSpPr txBox="1"/>
            <p:nvPr/>
          </p:nvSpPr>
          <p:spPr>
            <a:xfrm>
              <a:off x="5079950" y="7603095"/>
              <a:ext cx="171450" cy="152400"/>
            </a:xfrm>
            <a:prstGeom prst="rect">
              <a:avLst/>
            </a:prstGeom>
          </p:spPr>
          <p:txBody>
            <a:bodyPr wrap="square" lIns="0" tIns="6762" rIns="0" bIns="0" rtlCol="0">
              <a:noAutofit/>
            </a:bodyPr>
            <a:lstStyle/>
            <a:p>
              <a:pPr marL="12700">
                <a:lnSpc>
                  <a:spcPts val="1065"/>
                </a:lnSpc>
              </a:pPr>
              <a:r>
                <a:rPr sz="1000" dirty="0">
                  <a:latin typeface="Times New Roman"/>
                  <a:cs typeface="Times New Roman"/>
                </a:rPr>
                <a:t>47</a:t>
              </a:r>
              <a:endParaRPr sz="1000">
                <a:latin typeface="Times New Roman"/>
                <a:cs typeface="Times New Roman"/>
              </a:endParaRPr>
            </a:p>
          </p:txBody>
        </p:sp>
        <p:sp>
          <p:nvSpPr>
            <p:cNvPr id="7" name="object 7"/>
            <p:cNvSpPr txBox="1"/>
            <p:nvPr/>
          </p:nvSpPr>
          <p:spPr>
            <a:xfrm>
              <a:off x="852350" y="5517046"/>
              <a:ext cx="4082299" cy="308649"/>
            </a:xfrm>
            <a:prstGeom prst="rect">
              <a:avLst/>
            </a:prstGeom>
          </p:spPr>
          <p:txBody>
            <a:bodyPr wrap="square" lIns="0" tIns="24130" rIns="0" bIns="0" rtlCol="0">
              <a:noAutofit/>
            </a:bodyPr>
            <a:lstStyle/>
            <a:p>
              <a:pPr marL="1288266">
                <a:lnSpc>
                  <a:spcPct val="143312"/>
                </a:lnSpc>
              </a:pPr>
              <a:endParaRPr sz="900" dirty="0">
                <a:latin typeface="Malgun Gothic"/>
                <a:cs typeface="Malgun Gothic"/>
              </a:endParaRPr>
            </a:p>
          </p:txBody>
        </p:sp>
        <p:sp>
          <p:nvSpPr>
            <p:cNvPr id="6" name="object 6"/>
            <p:cNvSpPr txBox="1"/>
            <p:nvPr/>
          </p:nvSpPr>
          <p:spPr>
            <a:xfrm>
              <a:off x="852350" y="5825695"/>
              <a:ext cx="2826849" cy="1367950"/>
            </a:xfrm>
            <a:prstGeom prst="rect">
              <a:avLst/>
            </a:prstGeom>
          </p:spPr>
          <p:txBody>
            <a:bodyPr wrap="square" lIns="0" tIns="0" rIns="0" bIns="0" rtlCol="0">
              <a:noAutofit/>
            </a:bodyPr>
            <a:lstStyle/>
            <a:p>
              <a:pPr marL="25400">
                <a:lnSpc>
                  <a:spcPts val="1000"/>
                </a:lnSpc>
              </a:pPr>
              <a:endParaRPr sz="1000"/>
            </a:p>
          </p:txBody>
        </p:sp>
        <p:sp>
          <p:nvSpPr>
            <p:cNvPr id="5" name="object 5"/>
            <p:cNvSpPr txBox="1"/>
            <p:nvPr/>
          </p:nvSpPr>
          <p:spPr>
            <a:xfrm>
              <a:off x="3679200" y="5825695"/>
              <a:ext cx="1255449" cy="1367950"/>
            </a:xfrm>
            <a:prstGeom prst="rect">
              <a:avLst/>
            </a:prstGeom>
          </p:spPr>
          <p:txBody>
            <a:bodyPr wrap="square" lIns="0" tIns="0" rIns="0" bIns="0" rtlCol="0">
              <a:noAutofit/>
            </a:bodyPr>
            <a:lstStyle/>
            <a:p>
              <a:pPr marL="25400">
                <a:lnSpc>
                  <a:spcPts val="1000"/>
                </a:lnSpc>
              </a:pPr>
              <a:endParaRPr sz="1000"/>
            </a:p>
          </p:txBody>
        </p:sp>
        <p:sp>
          <p:nvSpPr>
            <p:cNvPr id="4" name="object 4"/>
            <p:cNvSpPr txBox="1"/>
            <p:nvPr/>
          </p:nvSpPr>
          <p:spPr>
            <a:xfrm>
              <a:off x="830642" y="1640052"/>
              <a:ext cx="4082299" cy="316484"/>
            </a:xfrm>
            <a:prstGeom prst="rect">
              <a:avLst/>
            </a:prstGeom>
          </p:spPr>
          <p:txBody>
            <a:bodyPr wrap="square" lIns="0" tIns="7810" rIns="0" bIns="0" rtlCol="0">
              <a:noAutofit/>
            </a:bodyPr>
            <a:lstStyle/>
            <a:p>
              <a:pPr marL="579949">
                <a:lnSpc>
                  <a:spcPts val="1230"/>
                </a:lnSpc>
              </a:pPr>
              <a:endParaRPr sz="900" dirty="0">
                <a:latin typeface="Malgun Gothic"/>
                <a:cs typeface="Malgun Gothic"/>
              </a:endParaRPr>
            </a:p>
          </p:txBody>
        </p:sp>
        <p:sp>
          <p:nvSpPr>
            <p:cNvPr id="3" name="object 3"/>
            <p:cNvSpPr txBox="1"/>
            <p:nvPr/>
          </p:nvSpPr>
          <p:spPr>
            <a:xfrm>
              <a:off x="830642" y="1956536"/>
              <a:ext cx="2041150" cy="1246013"/>
            </a:xfrm>
            <a:prstGeom prst="rect">
              <a:avLst/>
            </a:prstGeom>
          </p:spPr>
          <p:txBody>
            <a:bodyPr wrap="square" lIns="0" tIns="0" rIns="0" bIns="0" rtlCol="0">
              <a:noAutofit/>
            </a:bodyPr>
            <a:lstStyle/>
            <a:p>
              <a:pPr marL="25400">
                <a:lnSpc>
                  <a:spcPts val="1000"/>
                </a:lnSpc>
              </a:pPr>
              <a:endParaRPr sz="1000"/>
            </a:p>
          </p:txBody>
        </p:sp>
        <p:sp>
          <p:nvSpPr>
            <p:cNvPr id="2" name="object 2"/>
            <p:cNvSpPr txBox="1"/>
            <p:nvPr/>
          </p:nvSpPr>
          <p:spPr>
            <a:xfrm>
              <a:off x="2871792" y="1956536"/>
              <a:ext cx="2041149" cy="1246013"/>
            </a:xfrm>
            <a:prstGeom prst="rect">
              <a:avLst/>
            </a:prstGeom>
          </p:spPr>
          <p:txBody>
            <a:bodyPr wrap="square" lIns="0" tIns="0" rIns="0" bIns="0" rtlCol="0">
              <a:noAutofit/>
            </a:bodyPr>
            <a:lstStyle/>
            <a:p>
              <a:pPr marL="25400">
                <a:lnSpc>
                  <a:spcPts val="1000"/>
                </a:lnSpc>
              </a:pPr>
              <a:endParaRPr sz="1000"/>
            </a:p>
          </p:txBody>
        </p:sp>
        <p:sp>
          <p:nvSpPr>
            <p:cNvPr id="47" name="직사각형 46">
              <a:extLst>
                <a:ext uri="{FF2B5EF4-FFF2-40B4-BE49-F238E27FC236}">
                  <a16:creationId xmlns:a16="http://schemas.microsoft.com/office/drawing/2014/main" id="{A25D7AB5-87F0-4F1D-8804-89CD7EF323A4}"/>
                </a:ext>
              </a:extLst>
            </p:cNvPr>
            <p:cNvSpPr/>
            <p:nvPr/>
          </p:nvSpPr>
          <p:spPr>
            <a:xfrm>
              <a:off x="852350" y="1638300"/>
              <a:ext cx="2013093" cy="30079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750" dirty="0">
                  <a:latin typeface="Malgun Gothic" panose="020B0503020000020004" pitchFamily="34" charset="-127"/>
                  <a:ea typeface="Malgun Gothic" panose="020B0503020000020004" pitchFamily="34" charset="-127"/>
                </a:rPr>
                <a:t>Experiencia de menospreciar a mi madre</a:t>
              </a:r>
            </a:p>
          </p:txBody>
        </p:sp>
        <p:sp>
          <p:nvSpPr>
            <p:cNvPr id="48" name="직사각형 47">
              <a:extLst>
                <a:ext uri="{FF2B5EF4-FFF2-40B4-BE49-F238E27FC236}">
                  <a16:creationId xmlns:a16="http://schemas.microsoft.com/office/drawing/2014/main" id="{0CB210A3-7944-4267-BDBA-E76817C8BA40}"/>
                </a:ext>
              </a:extLst>
            </p:cNvPr>
            <p:cNvSpPr/>
            <p:nvPr/>
          </p:nvSpPr>
          <p:spPr>
            <a:xfrm>
              <a:off x="2878136" y="1638300"/>
              <a:ext cx="2013093" cy="30079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750" dirty="0">
                  <a:latin typeface="Malgun Gothic" panose="020B0503020000020004" pitchFamily="34" charset="-127"/>
                  <a:ea typeface="Malgun Gothic" panose="020B0503020000020004" pitchFamily="34" charset="-127"/>
                </a:rPr>
                <a:t>Esfuerzo para corregir</a:t>
              </a:r>
            </a:p>
          </p:txBody>
        </p:sp>
        <p:sp>
          <p:nvSpPr>
            <p:cNvPr id="49" name="직사각형 48">
              <a:extLst>
                <a:ext uri="{FF2B5EF4-FFF2-40B4-BE49-F238E27FC236}">
                  <a16:creationId xmlns:a16="http://schemas.microsoft.com/office/drawing/2014/main" id="{ADF8D55F-4D3E-4DAF-B301-D393A75AE212}"/>
                </a:ext>
              </a:extLst>
            </p:cNvPr>
            <p:cNvSpPr/>
            <p:nvPr/>
          </p:nvSpPr>
          <p:spPr>
            <a:xfrm>
              <a:off x="846000" y="5524500"/>
              <a:ext cx="2826852" cy="32134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750" dirty="0">
                  <a:latin typeface="Malgun Gothic" panose="020B0503020000020004" pitchFamily="34" charset="-127"/>
                  <a:ea typeface="Malgun Gothic" panose="020B0503020000020004" pitchFamily="34" charset="-127"/>
                </a:rPr>
                <a:t>Plan</a:t>
              </a:r>
            </a:p>
          </p:txBody>
        </p:sp>
        <p:sp>
          <p:nvSpPr>
            <p:cNvPr id="50" name="직사각형 49">
              <a:extLst>
                <a:ext uri="{FF2B5EF4-FFF2-40B4-BE49-F238E27FC236}">
                  <a16:creationId xmlns:a16="http://schemas.microsoft.com/office/drawing/2014/main" id="{AA2AD3C0-9486-4AEA-9124-DE1B015A4B24}"/>
                </a:ext>
              </a:extLst>
            </p:cNvPr>
            <p:cNvSpPr/>
            <p:nvPr/>
          </p:nvSpPr>
          <p:spPr>
            <a:xfrm>
              <a:off x="3679201" y="5530850"/>
              <a:ext cx="1261796" cy="3149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750" dirty="0">
                  <a:latin typeface="Malgun Gothic" panose="020B0503020000020004" pitchFamily="34" charset="-127"/>
                  <a:ea typeface="Malgun Gothic" panose="020B0503020000020004" pitchFamily="34" charset="-127"/>
                </a:rPr>
                <a:t>Cumplido (marca Sí, No)</a:t>
              </a:r>
            </a:p>
          </p:txBody>
        </p:sp>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5" name="그룹 34">
            <a:extLst>
              <a:ext uri="{FF2B5EF4-FFF2-40B4-BE49-F238E27FC236}">
                <a16:creationId xmlns:a16="http://schemas.microsoft.com/office/drawing/2014/main" id="{B349F924-FE2B-427C-80DC-A34AD9F95772}"/>
              </a:ext>
            </a:extLst>
          </p:cNvPr>
          <p:cNvGrpSpPr/>
          <p:nvPr/>
        </p:nvGrpSpPr>
        <p:grpSpPr>
          <a:xfrm>
            <a:off x="0" y="47940"/>
            <a:ext cx="5480050" cy="7896213"/>
            <a:chOff x="0" y="-12"/>
            <a:chExt cx="5696200" cy="8207665"/>
          </a:xfrm>
        </p:grpSpPr>
        <p:sp>
          <p:nvSpPr>
            <p:cNvPr id="96" name="object 96"/>
            <p:cNvSpPr/>
            <p:nvPr/>
          </p:nvSpPr>
          <p:spPr>
            <a:xfrm>
              <a:off x="154248" y="1"/>
              <a:ext cx="5351628" cy="8207652"/>
            </a:xfrm>
            <a:custGeom>
              <a:avLst/>
              <a:gdLst/>
              <a:ahLst/>
              <a:cxnLst/>
              <a:rect l="l" t="t" r="r" b="b"/>
              <a:pathLst>
                <a:path w="5211013" h="7991995">
                  <a:moveTo>
                    <a:pt x="0" y="7991995"/>
                  </a:moveTo>
                  <a:lnTo>
                    <a:pt x="5211013" y="7991995"/>
                  </a:lnTo>
                  <a:lnTo>
                    <a:pt x="5211013" y="0"/>
                  </a:lnTo>
                  <a:lnTo>
                    <a:pt x="0" y="0"/>
                  </a:lnTo>
                  <a:lnTo>
                    <a:pt x="0" y="7991995"/>
                  </a:lnTo>
                  <a:close/>
                </a:path>
              </a:pathLst>
            </a:custGeom>
            <a:solidFill>
              <a:srgbClr val="C6EAFB"/>
            </a:solidFill>
          </p:spPr>
          <p:txBody>
            <a:bodyPr wrap="square" lIns="0" tIns="0" rIns="0" bIns="0" rtlCol="0">
              <a:noAutofit/>
            </a:bodyPr>
            <a:lstStyle/>
            <a:p>
              <a:endParaRPr sz="1779" dirty="0"/>
            </a:p>
          </p:txBody>
        </p:sp>
        <p:sp>
          <p:nvSpPr>
            <p:cNvPr id="38" name="object 38"/>
            <p:cNvSpPr/>
            <p:nvPr/>
          </p:nvSpPr>
          <p:spPr>
            <a:xfrm>
              <a:off x="0" y="-12"/>
              <a:ext cx="154247" cy="8207665"/>
            </a:xfrm>
            <a:custGeom>
              <a:avLst/>
              <a:gdLst/>
              <a:ahLst/>
              <a:cxnLst/>
              <a:rect l="l" t="t" r="r" b="b"/>
              <a:pathLst>
                <a:path w="116992" h="7992008">
                  <a:moveTo>
                    <a:pt x="116992" y="12"/>
                  </a:moveTo>
                  <a:lnTo>
                    <a:pt x="0" y="12"/>
                  </a:lnTo>
                  <a:lnTo>
                    <a:pt x="0" y="7992008"/>
                  </a:lnTo>
                  <a:lnTo>
                    <a:pt x="116992" y="7992008"/>
                  </a:lnTo>
                  <a:lnTo>
                    <a:pt x="116992" y="12"/>
                  </a:lnTo>
                  <a:close/>
                </a:path>
              </a:pathLst>
            </a:custGeom>
            <a:solidFill>
              <a:srgbClr val="8DD7F7"/>
            </a:solidFill>
          </p:spPr>
          <p:txBody>
            <a:bodyPr wrap="square" lIns="0" tIns="0" rIns="0" bIns="0" rtlCol="0">
              <a:noAutofit/>
            </a:bodyPr>
            <a:lstStyle/>
            <a:p>
              <a:endParaRPr sz="1779" dirty="0"/>
            </a:p>
          </p:txBody>
        </p:sp>
        <p:sp>
          <p:nvSpPr>
            <p:cNvPr id="39" name="object 39"/>
            <p:cNvSpPr/>
            <p:nvPr/>
          </p:nvSpPr>
          <p:spPr>
            <a:xfrm>
              <a:off x="290742" y="332739"/>
              <a:ext cx="4954164" cy="7542175"/>
            </a:xfrm>
            <a:custGeom>
              <a:avLst/>
              <a:gdLst/>
              <a:ahLst/>
              <a:cxnLst/>
              <a:rect l="l" t="t" r="r" b="b"/>
              <a:pathLst>
                <a:path w="4823993" h="7344003">
                  <a:moveTo>
                    <a:pt x="152400" y="0"/>
                  </a:moveTo>
                  <a:lnTo>
                    <a:pt x="152400" y="101600"/>
                  </a:lnTo>
                  <a:lnTo>
                    <a:pt x="101600" y="101600"/>
                  </a:lnTo>
                  <a:lnTo>
                    <a:pt x="101600" y="152400"/>
                  </a:lnTo>
                  <a:lnTo>
                    <a:pt x="0" y="152400"/>
                  </a:lnTo>
                  <a:lnTo>
                    <a:pt x="0" y="7191603"/>
                  </a:lnTo>
                  <a:lnTo>
                    <a:pt x="101600" y="7191603"/>
                  </a:lnTo>
                  <a:lnTo>
                    <a:pt x="101600" y="7242403"/>
                  </a:lnTo>
                  <a:lnTo>
                    <a:pt x="152400" y="7242403"/>
                  </a:lnTo>
                  <a:lnTo>
                    <a:pt x="152400" y="7344003"/>
                  </a:lnTo>
                  <a:lnTo>
                    <a:pt x="4671593" y="7344003"/>
                  </a:lnTo>
                  <a:lnTo>
                    <a:pt x="4671593" y="7242403"/>
                  </a:lnTo>
                  <a:lnTo>
                    <a:pt x="4722393" y="7242403"/>
                  </a:lnTo>
                  <a:lnTo>
                    <a:pt x="4722393" y="7191603"/>
                  </a:lnTo>
                  <a:lnTo>
                    <a:pt x="4823993" y="7191603"/>
                  </a:lnTo>
                  <a:lnTo>
                    <a:pt x="4823993" y="152400"/>
                  </a:lnTo>
                  <a:lnTo>
                    <a:pt x="4722393" y="152400"/>
                  </a:lnTo>
                  <a:lnTo>
                    <a:pt x="4722393" y="101600"/>
                  </a:lnTo>
                  <a:lnTo>
                    <a:pt x="4671593" y="101600"/>
                  </a:lnTo>
                  <a:lnTo>
                    <a:pt x="4671593" y="0"/>
                  </a:lnTo>
                  <a:lnTo>
                    <a:pt x="152400" y="0"/>
                  </a:lnTo>
                  <a:close/>
                </a:path>
              </a:pathLst>
            </a:custGeom>
            <a:solidFill>
              <a:srgbClr val="FFFFFF"/>
            </a:solidFill>
          </p:spPr>
          <p:txBody>
            <a:bodyPr wrap="square" lIns="0" tIns="0" rIns="0" bIns="0" rtlCol="0">
              <a:noAutofit/>
            </a:bodyPr>
            <a:lstStyle/>
            <a:p>
              <a:endParaRPr sz="1779" dirty="0"/>
            </a:p>
          </p:txBody>
        </p:sp>
        <p:sp>
          <p:nvSpPr>
            <p:cNvPr id="40" name="object 40"/>
            <p:cNvSpPr/>
            <p:nvPr/>
          </p:nvSpPr>
          <p:spPr>
            <a:xfrm>
              <a:off x="5140564" y="410995"/>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41" name="object 41"/>
            <p:cNvSpPr/>
            <p:nvPr/>
          </p:nvSpPr>
          <p:spPr>
            <a:xfrm>
              <a:off x="5140564" y="7796657"/>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42" name="object 42"/>
            <p:cNvSpPr/>
            <p:nvPr/>
          </p:nvSpPr>
          <p:spPr>
            <a:xfrm>
              <a:off x="342913" y="7796657"/>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43" name="object 43"/>
            <p:cNvSpPr/>
            <p:nvPr/>
          </p:nvSpPr>
          <p:spPr>
            <a:xfrm>
              <a:off x="342913" y="410995"/>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44" name="object 44"/>
            <p:cNvSpPr/>
            <p:nvPr/>
          </p:nvSpPr>
          <p:spPr>
            <a:xfrm>
              <a:off x="595249" y="3986788"/>
              <a:ext cx="2130654" cy="1494367"/>
            </a:xfrm>
            <a:custGeom>
              <a:avLst/>
              <a:gdLst/>
              <a:ahLst/>
              <a:cxnLst/>
              <a:rect l="l" t="t" r="r" b="b"/>
              <a:pathLst>
                <a:path w="2074671" h="1455102">
                  <a:moveTo>
                    <a:pt x="152400"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1" y="1302702"/>
                  </a:lnTo>
                  <a:lnTo>
                    <a:pt x="2074640" y="150874"/>
                  </a:lnTo>
                  <a:lnTo>
                    <a:pt x="2067936" y="108720"/>
                  </a:lnTo>
                  <a:lnTo>
                    <a:pt x="2051940" y="69275"/>
                  </a:lnTo>
                  <a:lnTo>
                    <a:pt x="2020790" y="31563"/>
                  </a:lnTo>
                  <a:lnTo>
                    <a:pt x="1969434" y="5687"/>
                  </a:lnTo>
                  <a:lnTo>
                    <a:pt x="1922271" y="0"/>
                  </a:lnTo>
                  <a:lnTo>
                    <a:pt x="152400" y="0"/>
                  </a:lnTo>
                  <a:close/>
                </a:path>
              </a:pathLst>
            </a:custGeom>
            <a:solidFill>
              <a:srgbClr val="FFFFFF"/>
            </a:solidFill>
          </p:spPr>
          <p:txBody>
            <a:bodyPr wrap="square" lIns="0" tIns="0" rIns="0" bIns="0" rtlCol="0">
              <a:noAutofit/>
            </a:bodyPr>
            <a:lstStyle/>
            <a:p>
              <a:endParaRPr sz="1779" dirty="0"/>
            </a:p>
          </p:txBody>
        </p:sp>
        <p:sp>
          <p:nvSpPr>
            <p:cNvPr id="45" name="object 45"/>
            <p:cNvSpPr/>
            <p:nvPr/>
          </p:nvSpPr>
          <p:spPr>
            <a:xfrm>
              <a:off x="595249" y="3986788"/>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46" name="object 46"/>
            <p:cNvSpPr/>
            <p:nvPr/>
          </p:nvSpPr>
          <p:spPr>
            <a:xfrm>
              <a:off x="2870527" y="3986788"/>
              <a:ext cx="2130654" cy="1494367"/>
            </a:xfrm>
            <a:custGeom>
              <a:avLst/>
              <a:gdLst/>
              <a:ahLst/>
              <a:cxnLst/>
              <a:rect l="l" t="t" r="r" b="b"/>
              <a:pathLst>
                <a:path w="2074671" h="1455102">
                  <a:moveTo>
                    <a:pt x="152400"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1" y="1302702"/>
                  </a:lnTo>
                  <a:lnTo>
                    <a:pt x="2074640" y="150874"/>
                  </a:lnTo>
                  <a:lnTo>
                    <a:pt x="2067936" y="108720"/>
                  </a:lnTo>
                  <a:lnTo>
                    <a:pt x="2051940" y="69275"/>
                  </a:lnTo>
                  <a:lnTo>
                    <a:pt x="2020790" y="31563"/>
                  </a:lnTo>
                  <a:lnTo>
                    <a:pt x="1969434" y="5687"/>
                  </a:lnTo>
                  <a:lnTo>
                    <a:pt x="1922271" y="0"/>
                  </a:lnTo>
                  <a:lnTo>
                    <a:pt x="152400" y="0"/>
                  </a:lnTo>
                  <a:close/>
                </a:path>
              </a:pathLst>
            </a:custGeom>
            <a:solidFill>
              <a:srgbClr val="FFFFFF"/>
            </a:solidFill>
          </p:spPr>
          <p:txBody>
            <a:bodyPr wrap="square" lIns="0" tIns="0" rIns="0" bIns="0" rtlCol="0">
              <a:noAutofit/>
            </a:bodyPr>
            <a:lstStyle/>
            <a:p>
              <a:endParaRPr sz="1779" dirty="0"/>
            </a:p>
          </p:txBody>
        </p:sp>
        <p:sp>
          <p:nvSpPr>
            <p:cNvPr id="47" name="object 47"/>
            <p:cNvSpPr/>
            <p:nvPr/>
          </p:nvSpPr>
          <p:spPr>
            <a:xfrm>
              <a:off x="2870526" y="3986788"/>
              <a:ext cx="2130655" cy="1494367"/>
            </a:xfrm>
            <a:custGeom>
              <a:avLst/>
              <a:gdLst/>
              <a:ahLst/>
              <a:cxnLst/>
              <a:rect l="l" t="t" r="r" b="b"/>
              <a:pathLst>
                <a:path w="2074671"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48" name="object 48"/>
            <p:cNvSpPr/>
            <p:nvPr/>
          </p:nvSpPr>
          <p:spPr>
            <a:xfrm>
              <a:off x="803206" y="4379336"/>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49" name="object 49"/>
            <p:cNvSpPr/>
            <p:nvPr/>
          </p:nvSpPr>
          <p:spPr>
            <a:xfrm>
              <a:off x="803206" y="464343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50" name="object 50"/>
            <p:cNvSpPr/>
            <p:nvPr/>
          </p:nvSpPr>
          <p:spPr>
            <a:xfrm>
              <a:off x="3078484" y="4379336"/>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51" name="object 51"/>
            <p:cNvSpPr/>
            <p:nvPr/>
          </p:nvSpPr>
          <p:spPr>
            <a:xfrm>
              <a:off x="3078484" y="464343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52" name="object 52"/>
            <p:cNvSpPr/>
            <p:nvPr/>
          </p:nvSpPr>
          <p:spPr>
            <a:xfrm>
              <a:off x="803206" y="491877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53" name="object 53"/>
            <p:cNvSpPr/>
            <p:nvPr/>
          </p:nvSpPr>
          <p:spPr>
            <a:xfrm>
              <a:off x="3078484" y="491877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54" name="object 54"/>
            <p:cNvSpPr/>
            <p:nvPr/>
          </p:nvSpPr>
          <p:spPr>
            <a:xfrm>
              <a:off x="803206" y="518287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55" name="object 55"/>
            <p:cNvSpPr/>
            <p:nvPr/>
          </p:nvSpPr>
          <p:spPr>
            <a:xfrm>
              <a:off x="3078484" y="518287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56" name="object 56"/>
            <p:cNvSpPr/>
            <p:nvPr/>
          </p:nvSpPr>
          <p:spPr>
            <a:xfrm>
              <a:off x="350208" y="3756260"/>
              <a:ext cx="530237" cy="530250"/>
            </a:xfrm>
            <a:custGeom>
              <a:avLst/>
              <a:gdLst/>
              <a:ahLst/>
              <a:cxnLst/>
              <a:rect l="l" t="t" r="r" b="b"/>
              <a:pathLst>
                <a:path w="516305" h="516318">
                  <a:moveTo>
                    <a:pt x="258152" y="516318"/>
                  </a:moveTo>
                  <a:lnTo>
                    <a:pt x="279324" y="515462"/>
                  </a:lnTo>
                  <a:lnTo>
                    <a:pt x="300025" y="512939"/>
                  </a:lnTo>
                  <a:lnTo>
                    <a:pt x="320188" y="508815"/>
                  </a:lnTo>
                  <a:lnTo>
                    <a:pt x="339747" y="503157"/>
                  </a:lnTo>
                  <a:lnTo>
                    <a:pt x="358636" y="496031"/>
                  </a:lnTo>
                  <a:lnTo>
                    <a:pt x="376787" y="487503"/>
                  </a:lnTo>
                  <a:lnTo>
                    <a:pt x="394135" y="477640"/>
                  </a:lnTo>
                  <a:lnTo>
                    <a:pt x="410613" y="466508"/>
                  </a:lnTo>
                  <a:lnTo>
                    <a:pt x="426154" y="454175"/>
                  </a:lnTo>
                  <a:lnTo>
                    <a:pt x="440693" y="440705"/>
                  </a:lnTo>
                  <a:lnTo>
                    <a:pt x="454162" y="426167"/>
                  </a:lnTo>
                  <a:lnTo>
                    <a:pt x="466496" y="410625"/>
                  </a:lnTo>
                  <a:lnTo>
                    <a:pt x="477627" y="394147"/>
                  </a:lnTo>
                  <a:lnTo>
                    <a:pt x="487490" y="376800"/>
                  </a:lnTo>
                  <a:lnTo>
                    <a:pt x="496018" y="358648"/>
                  </a:lnTo>
                  <a:lnTo>
                    <a:pt x="503144" y="339760"/>
                  </a:lnTo>
                  <a:lnTo>
                    <a:pt x="508802" y="320201"/>
                  </a:lnTo>
                  <a:lnTo>
                    <a:pt x="512926" y="300038"/>
                  </a:lnTo>
                  <a:lnTo>
                    <a:pt x="515450" y="279337"/>
                  </a:lnTo>
                  <a:lnTo>
                    <a:pt x="516305" y="258165"/>
                  </a:lnTo>
                  <a:lnTo>
                    <a:pt x="515450" y="236991"/>
                  </a:lnTo>
                  <a:lnTo>
                    <a:pt x="512926" y="216289"/>
                  </a:lnTo>
                  <a:lnTo>
                    <a:pt x="508802" y="196124"/>
                  </a:lnTo>
                  <a:lnTo>
                    <a:pt x="503144" y="176564"/>
                  </a:lnTo>
                  <a:lnTo>
                    <a:pt x="496018" y="157675"/>
                  </a:lnTo>
                  <a:lnTo>
                    <a:pt x="487490" y="139522"/>
                  </a:lnTo>
                  <a:lnTo>
                    <a:pt x="477627" y="122174"/>
                  </a:lnTo>
                  <a:lnTo>
                    <a:pt x="466496" y="105695"/>
                  </a:lnTo>
                  <a:lnTo>
                    <a:pt x="454162" y="90153"/>
                  </a:lnTo>
                  <a:lnTo>
                    <a:pt x="440693" y="75614"/>
                  </a:lnTo>
                  <a:lnTo>
                    <a:pt x="426154" y="62144"/>
                  </a:lnTo>
                  <a:lnTo>
                    <a:pt x="410613" y="49810"/>
                  </a:lnTo>
                  <a:lnTo>
                    <a:pt x="394135" y="38678"/>
                  </a:lnTo>
                  <a:lnTo>
                    <a:pt x="376787" y="28815"/>
                  </a:lnTo>
                  <a:lnTo>
                    <a:pt x="358636" y="20287"/>
                  </a:lnTo>
                  <a:lnTo>
                    <a:pt x="339747" y="13161"/>
                  </a:lnTo>
                  <a:lnTo>
                    <a:pt x="320188" y="7502"/>
                  </a:lnTo>
                  <a:lnTo>
                    <a:pt x="300025" y="3378"/>
                  </a:lnTo>
                  <a:lnTo>
                    <a:pt x="279324" y="855"/>
                  </a:lnTo>
                  <a:lnTo>
                    <a:pt x="258152" y="0"/>
                  </a:lnTo>
                  <a:lnTo>
                    <a:pt x="236980" y="855"/>
                  </a:lnTo>
                  <a:lnTo>
                    <a:pt x="216280" y="3378"/>
                  </a:lnTo>
                  <a:lnTo>
                    <a:pt x="196116" y="7502"/>
                  </a:lnTo>
                  <a:lnTo>
                    <a:pt x="176558" y="13161"/>
                  </a:lnTo>
                  <a:lnTo>
                    <a:pt x="157669" y="20287"/>
                  </a:lnTo>
                  <a:lnTo>
                    <a:pt x="139518" y="28815"/>
                  </a:lnTo>
                  <a:lnTo>
                    <a:pt x="122170" y="38678"/>
                  </a:lnTo>
                  <a:lnTo>
                    <a:pt x="105692" y="49810"/>
                  </a:lnTo>
                  <a:lnTo>
                    <a:pt x="90151" y="62144"/>
                  </a:lnTo>
                  <a:lnTo>
                    <a:pt x="75612" y="75614"/>
                  </a:lnTo>
                  <a:lnTo>
                    <a:pt x="62143" y="90153"/>
                  </a:lnTo>
                  <a:lnTo>
                    <a:pt x="49809" y="105695"/>
                  </a:lnTo>
                  <a:lnTo>
                    <a:pt x="38678" y="122174"/>
                  </a:lnTo>
                  <a:lnTo>
                    <a:pt x="28815" y="139522"/>
                  </a:lnTo>
                  <a:lnTo>
                    <a:pt x="20287" y="157675"/>
                  </a:lnTo>
                  <a:lnTo>
                    <a:pt x="13161" y="176564"/>
                  </a:lnTo>
                  <a:lnTo>
                    <a:pt x="7502" y="196124"/>
                  </a:lnTo>
                  <a:lnTo>
                    <a:pt x="3378" y="216289"/>
                  </a:lnTo>
                  <a:lnTo>
                    <a:pt x="855" y="236991"/>
                  </a:lnTo>
                  <a:lnTo>
                    <a:pt x="0" y="258165"/>
                  </a:lnTo>
                  <a:lnTo>
                    <a:pt x="855" y="279337"/>
                  </a:lnTo>
                  <a:lnTo>
                    <a:pt x="3378" y="300038"/>
                  </a:lnTo>
                  <a:lnTo>
                    <a:pt x="7502" y="320201"/>
                  </a:lnTo>
                  <a:lnTo>
                    <a:pt x="13161" y="339760"/>
                  </a:lnTo>
                  <a:lnTo>
                    <a:pt x="20287" y="358648"/>
                  </a:lnTo>
                  <a:lnTo>
                    <a:pt x="28815" y="376800"/>
                  </a:lnTo>
                  <a:lnTo>
                    <a:pt x="38678" y="394147"/>
                  </a:lnTo>
                  <a:lnTo>
                    <a:pt x="49809" y="410625"/>
                  </a:lnTo>
                  <a:lnTo>
                    <a:pt x="62143" y="426167"/>
                  </a:lnTo>
                  <a:lnTo>
                    <a:pt x="75612" y="440705"/>
                  </a:lnTo>
                  <a:lnTo>
                    <a:pt x="90151" y="454175"/>
                  </a:lnTo>
                  <a:lnTo>
                    <a:pt x="105692" y="466508"/>
                  </a:lnTo>
                  <a:lnTo>
                    <a:pt x="122170" y="477640"/>
                  </a:lnTo>
                  <a:lnTo>
                    <a:pt x="139518" y="487503"/>
                  </a:lnTo>
                  <a:lnTo>
                    <a:pt x="157669" y="496031"/>
                  </a:lnTo>
                  <a:lnTo>
                    <a:pt x="176558" y="503157"/>
                  </a:lnTo>
                  <a:lnTo>
                    <a:pt x="196116" y="508815"/>
                  </a:lnTo>
                  <a:lnTo>
                    <a:pt x="216280" y="512939"/>
                  </a:lnTo>
                  <a:lnTo>
                    <a:pt x="236980" y="515462"/>
                  </a:lnTo>
                  <a:lnTo>
                    <a:pt x="258152" y="516318"/>
                  </a:lnTo>
                  <a:close/>
                </a:path>
              </a:pathLst>
            </a:custGeom>
            <a:solidFill>
              <a:srgbClr val="ABE0F9"/>
            </a:solidFill>
          </p:spPr>
          <p:txBody>
            <a:bodyPr wrap="square" lIns="0" tIns="0" rIns="0" bIns="0" rtlCol="0">
              <a:noAutofit/>
            </a:bodyPr>
            <a:lstStyle/>
            <a:p>
              <a:endParaRPr sz="1779" dirty="0"/>
            </a:p>
          </p:txBody>
        </p:sp>
        <p:sp>
          <p:nvSpPr>
            <p:cNvPr id="57" name="object 57"/>
            <p:cNvSpPr/>
            <p:nvPr/>
          </p:nvSpPr>
          <p:spPr>
            <a:xfrm>
              <a:off x="393496" y="3799556"/>
              <a:ext cx="443660" cy="443660"/>
            </a:xfrm>
            <a:custGeom>
              <a:avLst/>
              <a:gdLst/>
              <a:ahLst/>
              <a:cxnLst/>
              <a:rect l="l" t="t" r="r" b="b"/>
              <a:pathLst>
                <a:path w="432003" h="432003">
                  <a:moveTo>
                    <a:pt x="216001" y="432003"/>
                  </a:moveTo>
                  <a:lnTo>
                    <a:pt x="233716" y="431287"/>
                  </a:lnTo>
                  <a:lnTo>
                    <a:pt x="251037" y="429176"/>
                  </a:lnTo>
                  <a:lnTo>
                    <a:pt x="267908" y="425725"/>
                  </a:lnTo>
                  <a:lnTo>
                    <a:pt x="284273" y="420990"/>
                  </a:lnTo>
                  <a:lnTo>
                    <a:pt x="300077" y="415028"/>
                  </a:lnTo>
                  <a:lnTo>
                    <a:pt x="315265" y="407892"/>
                  </a:lnTo>
                  <a:lnTo>
                    <a:pt x="329780" y="399640"/>
                  </a:lnTo>
                  <a:lnTo>
                    <a:pt x="343567" y="390326"/>
                  </a:lnTo>
                  <a:lnTo>
                    <a:pt x="356571" y="380006"/>
                  </a:lnTo>
                  <a:lnTo>
                    <a:pt x="368736" y="368736"/>
                  </a:lnTo>
                  <a:lnTo>
                    <a:pt x="380006" y="356571"/>
                  </a:lnTo>
                  <a:lnTo>
                    <a:pt x="390326" y="343567"/>
                  </a:lnTo>
                  <a:lnTo>
                    <a:pt x="399640" y="329780"/>
                  </a:lnTo>
                  <a:lnTo>
                    <a:pt x="407892" y="315265"/>
                  </a:lnTo>
                  <a:lnTo>
                    <a:pt x="415028" y="300077"/>
                  </a:lnTo>
                  <a:lnTo>
                    <a:pt x="420990" y="284273"/>
                  </a:lnTo>
                  <a:lnTo>
                    <a:pt x="425725" y="267908"/>
                  </a:lnTo>
                  <a:lnTo>
                    <a:pt x="429176" y="251037"/>
                  </a:lnTo>
                  <a:lnTo>
                    <a:pt x="431287" y="233716"/>
                  </a:lnTo>
                  <a:lnTo>
                    <a:pt x="432003" y="216001"/>
                  </a:lnTo>
                  <a:lnTo>
                    <a:pt x="431287" y="198286"/>
                  </a:lnTo>
                  <a:lnTo>
                    <a:pt x="429176" y="180965"/>
                  </a:lnTo>
                  <a:lnTo>
                    <a:pt x="425725" y="164094"/>
                  </a:lnTo>
                  <a:lnTo>
                    <a:pt x="420990" y="147729"/>
                  </a:lnTo>
                  <a:lnTo>
                    <a:pt x="415028" y="131925"/>
                  </a:lnTo>
                  <a:lnTo>
                    <a:pt x="407892" y="116737"/>
                  </a:lnTo>
                  <a:lnTo>
                    <a:pt x="399640" y="102222"/>
                  </a:lnTo>
                  <a:lnTo>
                    <a:pt x="390326" y="88435"/>
                  </a:lnTo>
                  <a:lnTo>
                    <a:pt x="380006" y="75431"/>
                  </a:lnTo>
                  <a:lnTo>
                    <a:pt x="368736" y="63266"/>
                  </a:lnTo>
                  <a:lnTo>
                    <a:pt x="356571" y="51996"/>
                  </a:lnTo>
                  <a:lnTo>
                    <a:pt x="343567" y="41676"/>
                  </a:lnTo>
                  <a:lnTo>
                    <a:pt x="329780" y="32362"/>
                  </a:lnTo>
                  <a:lnTo>
                    <a:pt x="315265" y="24110"/>
                  </a:lnTo>
                  <a:lnTo>
                    <a:pt x="300077" y="16974"/>
                  </a:lnTo>
                  <a:lnTo>
                    <a:pt x="284273" y="11012"/>
                  </a:lnTo>
                  <a:lnTo>
                    <a:pt x="267908" y="6277"/>
                  </a:lnTo>
                  <a:lnTo>
                    <a:pt x="251037" y="2827"/>
                  </a:lnTo>
                  <a:lnTo>
                    <a:pt x="233716" y="716"/>
                  </a:lnTo>
                  <a:lnTo>
                    <a:pt x="216001" y="0"/>
                  </a:lnTo>
                  <a:lnTo>
                    <a:pt x="198286" y="716"/>
                  </a:lnTo>
                  <a:lnTo>
                    <a:pt x="180965" y="2827"/>
                  </a:lnTo>
                  <a:lnTo>
                    <a:pt x="164094" y="6277"/>
                  </a:lnTo>
                  <a:lnTo>
                    <a:pt x="147729" y="11012"/>
                  </a:lnTo>
                  <a:lnTo>
                    <a:pt x="131925" y="16974"/>
                  </a:lnTo>
                  <a:lnTo>
                    <a:pt x="116737" y="24110"/>
                  </a:lnTo>
                  <a:lnTo>
                    <a:pt x="102222" y="32362"/>
                  </a:lnTo>
                  <a:lnTo>
                    <a:pt x="88435" y="41676"/>
                  </a:lnTo>
                  <a:lnTo>
                    <a:pt x="75431" y="51996"/>
                  </a:lnTo>
                  <a:lnTo>
                    <a:pt x="63266" y="63266"/>
                  </a:lnTo>
                  <a:lnTo>
                    <a:pt x="51996" y="75431"/>
                  </a:lnTo>
                  <a:lnTo>
                    <a:pt x="41676" y="88435"/>
                  </a:lnTo>
                  <a:lnTo>
                    <a:pt x="32362" y="102222"/>
                  </a:lnTo>
                  <a:lnTo>
                    <a:pt x="24110" y="116737"/>
                  </a:lnTo>
                  <a:lnTo>
                    <a:pt x="16974" y="131925"/>
                  </a:lnTo>
                  <a:lnTo>
                    <a:pt x="11012" y="147729"/>
                  </a:lnTo>
                  <a:lnTo>
                    <a:pt x="6277" y="164094"/>
                  </a:lnTo>
                  <a:lnTo>
                    <a:pt x="2827" y="180965"/>
                  </a:lnTo>
                  <a:lnTo>
                    <a:pt x="716" y="198286"/>
                  </a:lnTo>
                  <a:lnTo>
                    <a:pt x="0" y="216001"/>
                  </a:lnTo>
                  <a:lnTo>
                    <a:pt x="716" y="233716"/>
                  </a:lnTo>
                  <a:lnTo>
                    <a:pt x="2827" y="251037"/>
                  </a:lnTo>
                  <a:lnTo>
                    <a:pt x="6277" y="267908"/>
                  </a:lnTo>
                  <a:lnTo>
                    <a:pt x="11012" y="284273"/>
                  </a:lnTo>
                  <a:lnTo>
                    <a:pt x="16974" y="300077"/>
                  </a:lnTo>
                  <a:lnTo>
                    <a:pt x="24110" y="315265"/>
                  </a:lnTo>
                  <a:lnTo>
                    <a:pt x="32362" y="329780"/>
                  </a:lnTo>
                  <a:lnTo>
                    <a:pt x="41676" y="343567"/>
                  </a:lnTo>
                  <a:lnTo>
                    <a:pt x="51996" y="356571"/>
                  </a:lnTo>
                  <a:lnTo>
                    <a:pt x="63266" y="368736"/>
                  </a:lnTo>
                  <a:lnTo>
                    <a:pt x="75431" y="380006"/>
                  </a:lnTo>
                  <a:lnTo>
                    <a:pt x="88435" y="390326"/>
                  </a:lnTo>
                  <a:lnTo>
                    <a:pt x="102222" y="399640"/>
                  </a:lnTo>
                  <a:lnTo>
                    <a:pt x="116737" y="407892"/>
                  </a:lnTo>
                  <a:lnTo>
                    <a:pt x="131925" y="415028"/>
                  </a:lnTo>
                  <a:lnTo>
                    <a:pt x="147729" y="420990"/>
                  </a:lnTo>
                  <a:lnTo>
                    <a:pt x="164094" y="425725"/>
                  </a:lnTo>
                  <a:lnTo>
                    <a:pt x="180965" y="429176"/>
                  </a:lnTo>
                  <a:lnTo>
                    <a:pt x="198286" y="431287"/>
                  </a:lnTo>
                  <a:lnTo>
                    <a:pt x="216001" y="432003"/>
                  </a:lnTo>
                  <a:close/>
                </a:path>
              </a:pathLst>
            </a:custGeom>
            <a:solidFill>
              <a:srgbClr val="43C7F4"/>
            </a:solidFill>
          </p:spPr>
          <p:txBody>
            <a:bodyPr wrap="square" lIns="0" tIns="0" rIns="0" bIns="0" rtlCol="0">
              <a:noAutofit/>
            </a:bodyPr>
            <a:lstStyle/>
            <a:p>
              <a:endParaRPr sz="1779" dirty="0"/>
            </a:p>
          </p:txBody>
        </p:sp>
        <p:sp>
          <p:nvSpPr>
            <p:cNvPr id="58" name="object 58"/>
            <p:cNvSpPr/>
            <p:nvPr/>
          </p:nvSpPr>
          <p:spPr>
            <a:xfrm>
              <a:off x="434320" y="3840381"/>
              <a:ext cx="362013" cy="362013"/>
            </a:xfrm>
            <a:custGeom>
              <a:avLst/>
              <a:gdLst/>
              <a:ahLst/>
              <a:cxnLst/>
              <a:rect l="l" t="t" r="r" b="b"/>
              <a:pathLst>
                <a:path w="352501" h="352501">
                  <a:moveTo>
                    <a:pt x="176250" y="352501"/>
                  </a:moveTo>
                  <a:lnTo>
                    <a:pt x="190978" y="351894"/>
                  </a:lnTo>
                  <a:lnTo>
                    <a:pt x="205371" y="350107"/>
                  </a:lnTo>
                  <a:lnTo>
                    <a:pt x="219381" y="347186"/>
                  </a:lnTo>
                  <a:lnTo>
                    <a:pt x="232959" y="343180"/>
                  </a:lnTo>
                  <a:lnTo>
                    <a:pt x="246059" y="338137"/>
                  </a:lnTo>
                  <a:lnTo>
                    <a:pt x="258631" y="332105"/>
                  </a:lnTo>
                  <a:lnTo>
                    <a:pt x="270628" y="325132"/>
                  </a:lnTo>
                  <a:lnTo>
                    <a:pt x="282002" y="317266"/>
                  </a:lnTo>
                  <a:lnTo>
                    <a:pt x="292704" y="308554"/>
                  </a:lnTo>
                  <a:lnTo>
                    <a:pt x="302688" y="299046"/>
                  </a:lnTo>
                  <a:lnTo>
                    <a:pt x="311904" y="288788"/>
                  </a:lnTo>
                  <a:lnTo>
                    <a:pt x="320306" y="277829"/>
                  </a:lnTo>
                  <a:lnTo>
                    <a:pt x="327844" y="266217"/>
                  </a:lnTo>
                  <a:lnTo>
                    <a:pt x="334471" y="253999"/>
                  </a:lnTo>
                  <a:lnTo>
                    <a:pt x="340139" y="241225"/>
                  </a:lnTo>
                  <a:lnTo>
                    <a:pt x="344800" y="227941"/>
                  </a:lnTo>
                  <a:lnTo>
                    <a:pt x="348406" y="214195"/>
                  </a:lnTo>
                  <a:lnTo>
                    <a:pt x="350909" y="200037"/>
                  </a:lnTo>
                  <a:lnTo>
                    <a:pt x="352261" y="185513"/>
                  </a:lnTo>
                  <a:lnTo>
                    <a:pt x="352501" y="176250"/>
                  </a:lnTo>
                  <a:lnTo>
                    <a:pt x="351894" y="161524"/>
                  </a:lnTo>
                  <a:lnTo>
                    <a:pt x="350107" y="147132"/>
                  </a:lnTo>
                  <a:lnTo>
                    <a:pt x="347186" y="133124"/>
                  </a:lnTo>
                  <a:lnTo>
                    <a:pt x="343180" y="119546"/>
                  </a:lnTo>
                  <a:lnTo>
                    <a:pt x="338137" y="106447"/>
                  </a:lnTo>
                  <a:lnTo>
                    <a:pt x="332105" y="93875"/>
                  </a:lnTo>
                  <a:lnTo>
                    <a:pt x="325132" y="81878"/>
                  </a:lnTo>
                  <a:lnTo>
                    <a:pt x="317266" y="70504"/>
                  </a:lnTo>
                  <a:lnTo>
                    <a:pt x="308554" y="59801"/>
                  </a:lnTo>
                  <a:lnTo>
                    <a:pt x="299046" y="49817"/>
                  </a:lnTo>
                  <a:lnTo>
                    <a:pt x="288788" y="40600"/>
                  </a:lnTo>
                  <a:lnTo>
                    <a:pt x="277829" y="32198"/>
                  </a:lnTo>
                  <a:lnTo>
                    <a:pt x="266217" y="24659"/>
                  </a:lnTo>
                  <a:lnTo>
                    <a:pt x="253999" y="18031"/>
                  </a:lnTo>
                  <a:lnTo>
                    <a:pt x="241225" y="12363"/>
                  </a:lnTo>
                  <a:lnTo>
                    <a:pt x="227941" y="7701"/>
                  </a:lnTo>
                  <a:lnTo>
                    <a:pt x="214195" y="4094"/>
                  </a:lnTo>
                  <a:lnTo>
                    <a:pt x="200037" y="1591"/>
                  </a:lnTo>
                  <a:lnTo>
                    <a:pt x="185513" y="239"/>
                  </a:lnTo>
                  <a:lnTo>
                    <a:pt x="176250" y="0"/>
                  </a:lnTo>
                  <a:lnTo>
                    <a:pt x="161522" y="606"/>
                  </a:lnTo>
                  <a:lnTo>
                    <a:pt x="147129" y="2394"/>
                  </a:lnTo>
                  <a:lnTo>
                    <a:pt x="133119" y="5315"/>
                  </a:lnTo>
                  <a:lnTo>
                    <a:pt x="119541" y="9321"/>
                  </a:lnTo>
                  <a:lnTo>
                    <a:pt x="106442" y="14365"/>
                  </a:lnTo>
                  <a:lnTo>
                    <a:pt x="93869" y="20397"/>
                  </a:lnTo>
                  <a:lnTo>
                    <a:pt x="81872" y="27371"/>
                  </a:lnTo>
                  <a:lnTo>
                    <a:pt x="70499" y="35238"/>
                  </a:lnTo>
                  <a:lnTo>
                    <a:pt x="59796" y="43950"/>
                  </a:lnTo>
                  <a:lnTo>
                    <a:pt x="49812" y="53459"/>
                  </a:lnTo>
                  <a:lnTo>
                    <a:pt x="40596" y="63718"/>
                  </a:lnTo>
                  <a:lnTo>
                    <a:pt x="32195" y="74677"/>
                  </a:lnTo>
                  <a:lnTo>
                    <a:pt x="24656" y="86289"/>
                  </a:lnTo>
                  <a:lnTo>
                    <a:pt x="18029" y="98507"/>
                  </a:lnTo>
                  <a:lnTo>
                    <a:pt x="12361" y="111281"/>
                  </a:lnTo>
                  <a:lnTo>
                    <a:pt x="7700" y="124564"/>
                  </a:lnTo>
                  <a:lnTo>
                    <a:pt x="4094" y="138309"/>
                  </a:lnTo>
                  <a:lnTo>
                    <a:pt x="1591" y="152466"/>
                  </a:lnTo>
                  <a:lnTo>
                    <a:pt x="239" y="166988"/>
                  </a:lnTo>
                  <a:lnTo>
                    <a:pt x="0" y="176250"/>
                  </a:lnTo>
                  <a:lnTo>
                    <a:pt x="606" y="190978"/>
                  </a:lnTo>
                  <a:lnTo>
                    <a:pt x="2394" y="205371"/>
                  </a:lnTo>
                  <a:lnTo>
                    <a:pt x="5314" y="219381"/>
                  </a:lnTo>
                  <a:lnTo>
                    <a:pt x="9320" y="232959"/>
                  </a:lnTo>
                  <a:lnTo>
                    <a:pt x="14363" y="246059"/>
                  </a:lnTo>
                  <a:lnTo>
                    <a:pt x="20395" y="258631"/>
                  </a:lnTo>
                  <a:lnTo>
                    <a:pt x="27368" y="270628"/>
                  </a:lnTo>
                  <a:lnTo>
                    <a:pt x="35234" y="282002"/>
                  </a:lnTo>
                  <a:lnTo>
                    <a:pt x="43946" y="292704"/>
                  </a:lnTo>
                  <a:lnTo>
                    <a:pt x="53455" y="302688"/>
                  </a:lnTo>
                  <a:lnTo>
                    <a:pt x="63712" y="311904"/>
                  </a:lnTo>
                  <a:lnTo>
                    <a:pt x="74671" y="320306"/>
                  </a:lnTo>
                  <a:lnTo>
                    <a:pt x="86284" y="327844"/>
                  </a:lnTo>
                  <a:lnTo>
                    <a:pt x="98501" y="334471"/>
                  </a:lnTo>
                  <a:lnTo>
                    <a:pt x="111276" y="340139"/>
                  </a:lnTo>
                  <a:lnTo>
                    <a:pt x="124560" y="344800"/>
                  </a:lnTo>
                  <a:lnTo>
                    <a:pt x="138305" y="348406"/>
                  </a:lnTo>
                  <a:lnTo>
                    <a:pt x="152463" y="350909"/>
                  </a:lnTo>
                  <a:lnTo>
                    <a:pt x="166987" y="352261"/>
                  </a:lnTo>
                  <a:lnTo>
                    <a:pt x="176250" y="352501"/>
                  </a:lnTo>
                  <a:close/>
                </a:path>
              </a:pathLst>
            </a:custGeom>
            <a:solidFill>
              <a:srgbClr val="00ADEF"/>
            </a:solidFill>
          </p:spPr>
          <p:txBody>
            <a:bodyPr wrap="square" lIns="0" tIns="0" rIns="0" bIns="0" rtlCol="0">
              <a:noAutofit/>
            </a:bodyPr>
            <a:lstStyle/>
            <a:p>
              <a:endParaRPr sz="1779" dirty="0"/>
            </a:p>
          </p:txBody>
        </p:sp>
        <p:sp>
          <p:nvSpPr>
            <p:cNvPr id="59" name="object 59"/>
            <p:cNvSpPr/>
            <p:nvPr/>
          </p:nvSpPr>
          <p:spPr>
            <a:xfrm>
              <a:off x="595249" y="6065919"/>
              <a:ext cx="2130654" cy="1494367"/>
            </a:xfrm>
            <a:custGeom>
              <a:avLst/>
              <a:gdLst/>
              <a:ahLst/>
              <a:cxnLst/>
              <a:rect l="l" t="t" r="r" b="b"/>
              <a:pathLst>
                <a:path w="2074671" h="1455102">
                  <a:moveTo>
                    <a:pt x="152400" y="0"/>
                  </a:moveTo>
                  <a:lnTo>
                    <a:pt x="108720" y="6735"/>
                  </a:lnTo>
                  <a:lnTo>
                    <a:pt x="69275" y="22731"/>
                  </a:lnTo>
                  <a:lnTo>
                    <a:pt x="31563" y="53881"/>
                  </a:lnTo>
                  <a:lnTo>
                    <a:pt x="5687" y="105237"/>
                  </a:lnTo>
                  <a:lnTo>
                    <a:pt x="0" y="152399"/>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1" y="1302702"/>
                  </a:lnTo>
                  <a:lnTo>
                    <a:pt x="2074640" y="150874"/>
                  </a:lnTo>
                  <a:lnTo>
                    <a:pt x="2067936" y="108720"/>
                  </a:lnTo>
                  <a:lnTo>
                    <a:pt x="2051940" y="69275"/>
                  </a:lnTo>
                  <a:lnTo>
                    <a:pt x="2020790" y="31563"/>
                  </a:lnTo>
                  <a:lnTo>
                    <a:pt x="1969434" y="5687"/>
                  </a:lnTo>
                  <a:lnTo>
                    <a:pt x="1922271" y="0"/>
                  </a:lnTo>
                  <a:lnTo>
                    <a:pt x="152400" y="0"/>
                  </a:lnTo>
                  <a:close/>
                </a:path>
              </a:pathLst>
            </a:custGeom>
            <a:solidFill>
              <a:srgbClr val="FFFFFF"/>
            </a:solidFill>
          </p:spPr>
          <p:txBody>
            <a:bodyPr wrap="square" lIns="0" tIns="0" rIns="0" bIns="0" rtlCol="0">
              <a:noAutofit/>
            </a:bodyPr>
            <a:lstStyle/>
            <a:p>
              <a:endParaRPr sz="1779" dirty="0"/>
            </a:p>
          </p:txBody>
        </p:sp>
        <p:sp>
          <p:nvSpPr>
            <p:cNvPr id="60" name="object 60"/>
            <p:cNvSpPr/>
            <p:nvPr/>
          </p:nvSpPr>
          <p:spPr>
            <a:xfrm>
              <a:off x="595249" y="6065919"/>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399"/>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399"/>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61" name="object 61"/>
            <p:cNvSpPr/>
            <p:nvPr/>
          </p:nvSpPr>
          <p:spPr>
            <a:xfrm>
              <a:off x="2870527" y="6065919"/>
              <a:ext cx="2130654" cy="1494367"/>
            </a:xfrm>
            <a:custGeom>
              <a:avLst/>
              <a:gdLst/>
              <a:ahLst/>
              <a:cxnLst/>
              <a:rect l="l" t="t" r="r" b="b"/>
              <a:pathLst>
                <a:path w="2074671" h="1455102">
                  <a:moveTo>
                    <a:pt x="152400" y="0"/>
                  </a:moveTo>
                  <a:lnTo>
                    <a:pt x="108720" y="6735"/>
                  </a:lnTo>
                  <a:lnTo>
                    <a:pt x="69275" y="22731"/>
                  </a:lnTo>
                  <a:lnTo>
                    <a:pt x="31563" y="53881"/>
                  </a:lnTo>
                  <a:lnTo>
                    <a:pt x="5687" y="105237"/>
                  </a:lnTo>
                  <a:lnTo>
                    <a:pt x="0" y="152399"/>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1" y="1302702"/>
                  </a:lnTo>
                  <a:lnTo>
                    <a:pt x="2074640" y="150874"/>
                  </a:lnTo>
                  <a:lnTo>
                    <a:pt x="2067936" y="108720"/>
                  </a:lnTo>
                  <a:lnTo>
                    <a:pt x="2051940" y="69275"/>
                  </a:lnTo>
                  <a:lnTo>
                    <a:pt x="2020790" y="31563"/>
                  </a:lnTo>
                  <a:lnTo>
                    <a:pt x="1969434" y="5687"/>
                  </a:lnTo>
                  <a:lnTo>
                    <a:pt x="1922271" y="0"/>
                  </a:lnTo>
                  <a:lnTo>
                    <a:pt x="152400" y="0"/>
                  </a:lnTo>
                  <a:close/>
                </a:path>
              </a:pathLst>
            </a:custGeom>
            <a:solidFill>
              <a:srgbClr val="FFFFFF"/>
            </a:solidFill>
          </p:spPr>
          <p:txBody>
            <a:bodyPr wrap="square" lIns="0" tIns="0" rIns="0" bIns="0" rtlCol="0">
              <a:noAutofit/>
            </a:bodyPr>
            <a:lstStyle/>
            <a:p>
              <a:endParaRPr sz="1779" dirty="0"/>
            </a:p>
          </p:txBody>
        </p:sp>
        <p:sp>
          <p:nvSpPr>
            <p:cNvPr id="62" name="object 62"/>
            <p:cNvSpPr/>
            <p:nvPr/>
          </p:nvSpPr>
          <p:spPr>
            <a:xfrm>
              <a:off x="2870526" y="6065919"/>
              <a:ext cx="2130655" cy="1494367"/>
            </a:xfrm>
            <a:custGeom>
              <a:avLst/>
              <a:gdLst/>
              <a:ahLst/>
              <a:cxnLst/>
              <a:rect l="l" t="t" r="r" b="b"/>
              <a:pathLst>
                <a:path w="2074671" h="1455102">
                  <a:moveTo>
                    <a:pt x="152400" y="0"/>
                  </a:moveTo>
                  <a:lnTo>
                    <a:pt x="108720" y="6735"/>
                  </a:lnTo>
                  <a:lnTo>
                    <a:pt x="69275" y="22731"/>
                  </a:lnTo>
                  <a:lnTo>
                    <a:pt x="31563" y="53881"/>
                  </a:lnTo>
                  <a:lnTo>
                    <a:pt x="5687" y="105237"/>
                  </a:lnTo>
                  <a:lnTo>
                    <a:pt x="0" y="152399"/>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399"/>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63" name="object 63"/>
            <p:cNvSpPr/>
            <p:nvPr/>
          </p:nvSpPr>
          <p:spPr>
            <a:xfrm>
              <a:off x="803206" y="6458466"/>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4" name="object 64"/>
            <p:cNvSpPr/>
            <p:nvPr/>
          </p:nvSpPr>
          <p:spPr>
            <a:xfrm>
              <a:off x="803206" y="672256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5" name="object 65"/>
            <p:cNvSpPr/>
            <p:nvPr/>
          </p:nvSpPr>
          <p:spPr>
            <a:xfrm>
              <a:off x="3078484" y="6458466"/>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6" name="object 66"/>
            <p:cNvSpPr/>
            <p:nvPr/>
          </p:nvSpPr>
          <p:spPr>
            <a:xfrm>
              <a:off x="3078484" y="672256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7" name="object 67"/>
            <p:cNvSpPr/>
            <p:nvPr/>
          </p:nvSpPr>
          <p:spPr>
            <a:xfrm>
              <a:off x="803206" y="699790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8" name="object 68"/>
            <p:cNvSpPr/>
            <p:nvPr/>
          </p:nvSpPr>
          <p:spPr>
            <a:xfrm>
              <a:off x="3078484" y="699790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9" name="object 69"/>
            <p:cNvSpPr/>
            <p:nvPr/>
          </p:nvSpPr>
          <p:spPr>
            <a:xfrm>
              <a:off x="803206" y="7262003"/>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70" name="object 70"/>
            <p:cNvSpPr/>
            <p:nvPr/>
          </p:nvSpPr>
          <p:spPr>
            <a:xfrm>
              <a:off x="3078484" y="7262003"/>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71" name="object 71"/>
            <p:cNvSpPr/>
            <p:nvPr/>
          </p:nvSpPr>
          <p:spPr>
            <a:xfrm>
              <a:off x="350208" y="5835391"/>
              <a:ext cx="530237" cy="530250"/>
            </a:xfrm>
            <a:custGeom>
              <a:avLst/>
              <a:gdLst/>
              <a:ahLst/>
              <a:cxnLst/>
              <a:rect l="l" t="t" r="r" b="b"/>
              <a:pathLst>
                <a:path w="516305" h="516318">
                  <a:moveTo>
                    <a:pt x="258152" y="516318"/>
                  </a:moveTo>
                  <a:lnTo>
                    <a:pt x="279324" y="515462"/>
                  </a:lnTo>
                  <a:lnTo>
                    <a:pt x="300025" y="512939"/>
                  </a:lnTo>
                  <a:lnTo>
                    <a:pt x="320188" y="508815"/>
                  </a:lnTo>
                  <a:lnTo>
                    <a:pt x="339747" y="503157"/>
                  </a:lnTo>
                  <a:lnTo>
                    <a:pt x="358636" y="496031"/>
                  </a:lnTo>
                  <a:lnTo>
                    <a:pt x="376787" y="487503"/>
                  </a:lnTo>
                  <a:lnTo>
                    <a:pt x="394135" y="477640"/>
                  </a:lnTo>
                  <a:lnTo>
                    <a:pt x="410613" y="466508"/>
                  </a:lnTo>
                  <a:lnTo>
                    <a:pt x="426154" y="454175"/>
                  </a:lnTo>
                  <a:lnTo>
                    <a:pt x="440693" y="440705"/>
                  </a:lnTo>
                  <a:lnTo>
                    <a:pt x="454162" y="426167"/>
                  </a:lnTo>
                  <a:lnTo>
                    <a:pt x="466496" y="410625"/>
                  </a:lnTo>
                  <a:lnTo>
                    <a:pt x="477627" y="394147"/>
                  </a:lnTo>
                  <a:lnTo>
                    <a:pt x="487490" y="376800"/>
                  </a:lnTo>
                  <a:lnTo>
                    <a:pt x="496018" y="358648"/>
                  </a:lnTo>
                  <a:lnTo>
                    <a:pt x="503144" y="339760"/>
                  </a:lnTo>
                  <a:lnTo>
                    <a:pt x="508802" y="320201"/>
                  </a:lnTo>
                  <a:lnTo>
                    <a:pt x="512926" y="300038"/>
                  </a:lnTo>
                  <a:lnTo>
                    <a:pt x="515450" y="279337"/>
                  </a:lnTo>
                  <a:lnTo>
                    <a:pt x="516305" y="258165"/>
                  </a:lnTo>
                  <a:lnTo>
                    <a:pt x="515450" y="236991"/>
                  </a:lnTo>
                  <a:lnTo>
                    <a:pt x="512926" y="216289"/>
                  </a:lnTo>
                  <a:lnTo>
                    <a:pt x="508802" y="196124"/>
                  </a:lnTo>
                  <a:lnTo>
                    <a:pt x="503144" y="176564"/>
                  </a:lnTo>
                  <a:lnTo>
                    <a:pt x="496018" y="157675"/>
                  </a:lnTo>
                  <a:lnTo>
                    <a:pt x="487490" y="139522"/>
                  </a:lnTo>
                  <a:lnTo>
                    <a:pt x="477627" y="122174"/>
                  </a:lnTo>
                  <a:lnTo>
                    <a:pt x="466496" y="105695"/>
                  </a:lnTo>
                  <a:lnTo>
                    <a:pt x="454162" y="90153"/>
                  </a:lnTo>
                  <a:lnTo>
                    <a:pt x="440693" y="75614"/>
                  </a:lnTo>
                  <a:lnTo>
                    <a:pt x="426154" y="62144"/>
                  </a:lnTo>
                  <a:lnTo>
                    <a:pt x="410613" y="49810"/>
                  </a:lnTo>
                  <a:lnTo>
                    <a:pt x="394135" y="38678"/>
                  </a:lnTo>
                  <a:lnTo>
                    <a:pt x="376787" y="28815"/>
                  </a:lnTo>
                  <a:lnTo>
                    <a:pt x="358636" y="20287"/>
                  </a:lnTo>
                  <a:lnTo>
                    <a:pt x="339747" y="13161"/>
                  </a:lnTo>
                  <a:lnTo>
                    <a:pt x="320188" y="7502"/>
                  </a:lnTo>
                  <a:lnTo>
                    <a:pt x="300025" y="3378"/>
                  </a:lnTo>
                  <a:lnTo>
                    <a:pt x="279324" y="855"/>
                  </a:lnTo>
                  <a:lnTo>
                    <a:pt x="258152" y="0"/>
                  </a:lnTo>
                  <a:lnTo>
                    <a:pt x="236980" y="855"/>
                  </a:lnTo>
                  <a:lnTo>
                    <a:pt x="216280" y="3378"/>
                  </a:lnTo>
                  <a:lnTo>
                    <a:pt x="196116" y="7502"/>
                  </a:lnTo>
                  <a:lnTo>
                    <a:pt x="176558" y="13161"/>
                  </a:lnTo>
                  <a:lnTo>
                    <a:pt x="157669" y="20287"/>
                  </a:lnTo>
                  <a:lnTo>
                    <a:pt x="139518" y="28815"/>
                  </a:lnTo>
                  <a:lnTo>
                    <a:pt x="122170" y="38678"/>
                  </a:lnTo>
                  <a:lnTo>
                    <a:pt x="105692" y="49810"/>
                  </a:lnTo>
                  <a:lnTo>
                    <a:pt x="90151" y="62144"/>
                  </a:lnTo>
                  <a:lnTo>
                    <a:pt x="75612" y="75614"/>
                  </a:lnTo>
                  <a:lnTo>
                    <a:pt x="62143" y="90153"/>
                  </a:lnTo>
                  <a:lnTo>
                    <a:pt x="49809" y="105695"/>
                  </a:lnTo>
                  <a:lnTo>
                    <a:pt x="38678" y="122174"/>
                  </a:lnTo>
                  <a:lnTo>
                    <a:pt x="28815" y="139522"/>
                  </a:lnTo>
                  <a:lnTo>
                    <a:pt x="20287" y="157675"/>
                  </a:lnTo>
                  <a:lnTo>
                    <a:pt x="13161" y="176564"/>
                  </a:lnTo>
                  <a:lnTo>
                    <a:pt x="7502" y="196124"/>
                  </a:lnTo>
                  <a:lnTo>
                    <a:pt x="3378" y="216289"/>
                  </a:lnTo>
                  <a:lnTo>
                    <a:pt x="855" y="236991"/>
                  </a:lnTo>
                  <a:lnTo>
                    <a:pt x="0" y="258165"/>
                  </a:lnTo>
                  <a:lnTo>
                    <a:pt x="855" y="279337"/>
                  </a:lnTo>
                  <a:lnTo>
                    <a:pt x="3378" y="300038"/>
                  </a:lnTo>
                  <a:lnTo>
                    <a:pt x="7502" y="320201"/>
                  </a:lnTo>
                  <a:lnTo>
                    <a:pt x="13161" y="339760"/>
                  </a:lnTo>
                  <a:lnTo>
                    <a:pt x="20287" y="358648"/>
                  </a:lnTo>
                  <a:lnTo>
                    <a:pt x="28815" y="376800"/>
                  </a:lnTo>
                  <a:lnTo>
                    <a:pt x="38678" y="394147"/>
                  </a:lnTo>
                  <a:lnTo>
                    <a:pt x="49809" y="410625"/>
                  </a:lnTo>
                  <a:lnTo>
                    <a:pt x="62143" y="426167"/>
                  </a:lnTo>
                  <a:lnTo>
                    <a:pt x="75612" y="440705"/>
                  </a:lnTo>
                  <a:lnTo>
                    <a:pt x="90151" y="454175"/>
                  </a:lnTo>
                  <a:lnTo>
                    <a:pt x="105692" y="466508"/>
                  </a:lnTo>
                  <a:lnTo>
                    <a:pt x="122170" y="477640"/>
                  </a:lnTo>
                  <a:lnTo>
                    <a:pt x="139518" y="487503"/>
                  </a:lnTo>
                  <a:lnTo>
                    <a:pt x="157669" y="496031"/>
                  </a:lnTo>
                  <a:lnTo>
                    <a:pt x="176558" y="503157"/>
                  </a:lnTo>
                  <a:lnTo>
                    <a:pt x="196116" y="508815"/>
                  </a:lnTo>
                  <a:lnTo>
                    <a:pt x="216280" y="512939"/>
                  </a:lnTo>
                  <a:lnTo>
                    <a:pt x="236980" y="515462"/>
                  </a:lnTo>
                  <a:lnTo>
                    <a:pt x="258152" y="516318"/>
                  </a:lnTo>
                  <a:close/>
                </a:path>
              </a:pathLst>
            </a:custGeom>
            <a:solidFill>
              <a:srgbClr val="ABE0F9"/>
            </a:solidFill>
          </p:spPr>
          <p:txBody>
            <a:bodyPr wrap="square" lIns="0" tIns="0" rIns="0" bIns="0" rtlCol="0">
              <a:noAutofit/>
            </a:bodyPr>
            <a:lstStyle/>
            <a:p>
              <a:endParaRPr sz="1779" dirty="0"/>
            </a:p>
          </p:txBody>
        </p:sp>
        <p:sp>
          <p:nvSpPr>
            <p:cNvPr id="72" name="object 72"/>
            <p:cNvSpPr/>
            <p:nvPr/>
          </p:nvSpPr>
          <p:spPr>
            <a:xfrm>
              <a:off x="393496" y="5878686"/>
              <a:ext cx="443660" cy="443660"/>
            </a:xfrm>
            <a:custGeom>
              <a:avLst/>
              <a:gdLst/>
              <a:ahLst/>
              <a:cxnLst/>
              <a:rect l="l" t="t" r="r" b="b"/>
              <a:pathLst>
                <a:path w="432003" h="432003">
                  <a:moveTo>
                    <a:pt x="216001" y="432003"/>
                  </a:moveTo>
                  <a:lnTo>
                    <a:pt x="233716" y="431287"/>
                  </a:lnTo>
                  <a:lnTo>
                    <a:pt x="251037" y="429176"/>
                  </a:lnTo>
                  <a:lnTo>
                    <a:pt x="267908" y="425725"/>
                  </a:lnTo>
                  <a:lnTo>
                    <a:pt x="284273" y="420990"/>
                  </a:lnTo>
                  <a:lnTo>
                    <a:pt x="300077" y="415028"/>
                  </a:lnTo>
                  <a:lnTo>
                    <a:pt x="315265" y="407892"/>
                  </a:lnTo>
                  <a:lnTo>
                    <a:pt x="329780" y="399640"/>
                  </a:lnTo>
                  <a:lnTo>
                    <a:pt x="343567" y="390326"/>
                  </a:lnTo>
                  <a:lnTo>
                    <a:pt x="356571" y="380006"/>
                  </a:lnTo>
                  <a:lnTo>
                    <a:pt x="368736" y="368736"/>
                  </a:lnTo>
                  <a:lnTo>
                    <a:pt x="380006" y="356571"/>
                  </a:lnTo>
                  <a:lnTo>
                    <a:pt x="390326" y="343567"/>
                  </a:lnTo>
                  <a:lnTo>
                    <a:pt x="399640" y="329780"/>
                  </a:lnTo>
                  <a:lnTo>
                    <a:pt x="407892" y="315265"/>
                  </a:lnTo>
                  <a:lnTo>
                    <a:pt x="415028" y="300077"/>
                  </a:lnTo>
                  <a:lnTo>
                    <a:pt x="420990" y="284273"/>
                  </a:lnTo>
                  <a:lnTo>
                    <a:pt x="425725" y="267908"/>
                  </a:lnTo>
                  <a:lnTo>
                    <a:pt x="429176" y="251037"/>
                  </a:lnTo>
                  <a:lnTo>
                    <a:pt x="431287" y="233716"/>
                  </a:lnTo>
                  <a:lnTo>
                    <a:pt x="432003" y="216001"/>
                  </a:lnTo>
                  <a:lnTo>
                    <a:pt x="431287" y="198286"/>
                  </a:lnTo>
                  <a:lnTo>
                    <a:pt x="429176" y="180965"/>
                  </a:lnTo>
                  <a:lnTo>
                    <a:pt x="425725" y="164094"/>
                  </a:lnTo>
                  <a:lnTo>
                    <a:pt x="420990" y="147729"/>
                  </a:lnTo>
                  <a:lnTo>
                    <a:pt x="415028" y="131925"/>
                  </a:lnTo>
                  <a:lnTo>
                    <a:pt x="407892" y="116737"/>
                  </a:lnTo>
                  <a:lnTo>
                    <a:pt x="399640" y="102222"/>
                  </a:lnTo>
                  <a:lnTo>
                    <a:pt x="390326" y="88435"/>
                  </a:lnTo>
                  <a:lnTo>
                    <a:pt x="380006" y="75431"/>
                  </a:lnTo>
                  <a:lnTo>
                    <a:pt x="368736" y="63266"/>
                  </a:lnTo>
                  <a:lnTo>
                    <a:pt x="356571" y="51996"/>
                  </a:lnTo>
                  <a:lnTo>
                    <a:pt x="343567" y="41676"/>
                  </a:lnTo>
                  <a:lnTo>
                    <a:pt x="329780" y="32362"/>
                  </a:lnTo>
                  <a:lnTo>
                    <a:pt x="315265" y="24110"/>
                  </a:lnTo>
                  <a:lnTo>
                    <a:pt x="300077" y="16974"/>
                  </a:lnTo>
                  <a:lnTo>
                    <a:pt x="284273" y="11012"/>
                  </a:lnTo>
                  <a:lnTo>
                    <a:pt x="267908" y="6277"/>
                  </a:lnTo>
                  <a:lnTo>
                    <a:pt x="251037" y="2827"/>
                  </a:lnTo>
                  <a:lnTo>
                    <a:pt x="233716" y="716"/>
                  </a:lnTo>
                  <a:lnTo>
                    <a:pt x="216001" y="0"/>
                  </a:lnTo>
                  <a:lnTo>
                    <a:pt x="198286" y="716"/>
                  </a:lnTo>
                  <a:lnTo>
                    <a:pt x="180965" y="2827"/>
                  </a:lnTo>
                  <a:lnTo>
                    <a:pt x="164094" y="6277"/>
                  </a:lnTo>
                  <a:lnTo>
                    <a:pt x="147729" y="11012"/>
                  </a:lnTo>
                  <a:lnTo>
                    <a:pt x="131925" y="16974"/>
                  </a:lnTo>
                  <a:lnTo>
                    <a:pt x="116737" y="24110"/>
                  </a:lnTo>
                  <a:lnTo>
                    <a:pt x="102222" y="32362"/>
                  </a:lnTo>
                  <a:lnTo>
                    <a:pt x="88435" y="41676"/>
                  </a:lnTo>
                  <a:lnTo>
                    <a:pt x="75431" y="51996"/>
                  </a:lnTo>
                  <a:lnTo>
                    <a:pt x="63266" y="63266"/>
                  </a:lnTo>
                  <a:lnTo>
                    <a:pt x="51996" y="75431"/>
                  </a:lnTo>
                  <a:lnTo>
                    <a:pt x="41676" y="88435"/>
                  </a:lnTo>
                  <a:lnTo>
                    <a:pt x="32362" y="102222"/>
                  </a:lnTo>
                  <a:lnTo>
                    <a:pt x="24110" y="116737"/>
                  </a:lnTo>
                  <a:lnTo>
                    <a:pt x="16974" y="131925"/>
                  </a:lnTo>
                  <a:lnTo>
                    <a:pt x="11012" y="147729"/>
                  </a:lnTo>
                  <a:lnTo>
                    <a:pt x="6277" y="164094"/>
                  </a:lnTo>
                  <a:lnTo>
                    <a:pt x="2827" y="180965"/>
                  </a:lnTo>
                  <a:lnTo>
                    <a:pt x="716" y="198286"/>
                  </a:lnTo>
                  <a:lnTo>
                    <a:pt x="0" y="216001"/>
                  </a:lnTo>
                  <a:lnTo>
                    <a:pt x="716" y="233716"/>
                  </a:lnTo>
                  <a:lnTo>
                    <a:pt x="2827" y="251037"/>
                  </a:lnTo>
                  <a:lnTo>
                    <a:pt x="6277" y="267908"/>
                  </a:lnTo>
                  <a:lnTo>
                    <a:pt x="11012" y="284273"/>
                  </a:lnTo>
                  <a:lnTo>
                    <a:pt x="16974" y="300077"/>
                  </a:lnTo>
                  <a:lnTo>
                    <a:pt x="24110" y="315265"/>
                  </a:lnTo>
                  <a:lnTo>
                    <a:pt x="32362" y="329780"/>
                  </a:lnTo>
                  <a:lnTo>
                    <a:pt x="41676" y="343567"/>
                  </a:lnTo>
                  <a:lnTo>
                    <a:pt x="51996" y="356571"/>
                  </a:lnTo>
                  <a:lnTo>
                    <a:pt x="63266" y="368736"/>
                  </a:lnTo>
                  <a:lnTo>
                    <a:pt x="75431" y="380006"/>
                  </a:lnTo>
                  <a:lnTo>
                    <a:pt x="88435" y="390326"/>
                  </a:lnTo>
                  <a:lnTo>
                    <a:pt x="102222" y="399640"/>
                  </a:lnTo>
                  <a:lnTo>
                    <a:pt x="116737" y="407892"/>
                  </a:lnTo>
                  <a:lnTo>
                    <a:pt x="131925" y="415028"/>
                  </a:lnTo>
                  <a:lnTo>
                    <a:pt x="147729" y="420990"/>
                  </a:lnTo>
                  <a:lnTo>
                    <a:pt x="164094" y="425725"/>
                  </a:lnTo>
                  <a:lnTo>
                    <a:pt x="180965" y="429176"/>
                  </a:lnTo>
                  <a:lnTo>
                    <a:pt x="198286" y="431287"/>
                  </a:lnTo>
                  <a:lnTo>
                    <a:pt x="216001" y="432003"/>
                  </a:lnTo>
                  <a:close/>
                </a:path>
              </a:pathLst>
            </a:custGeom>
            <a:solidFill>
              <a:srgbClr val="43C7F4"/>
            </a:solidFill>
          </p:spPr>
          <p:txBody>
            <a:bodyPr wrap="square" lIns="0" tIns="0" rIns="0" bIns="0" rtlCol="0">
              <a:noAutofit/>
            </a:bodyPr>
            <a:lstStyle/>
            <a:p>
              <a:endParaRPr sz="1779" dirty="0"/>
            </a:p>
          </p:txBody>
        </p:sp>
        <p:sp>
          <p:nvSpPr>
            <p:cNvPr id="73" name="object 73"/>
            <p:cNvSpPr/>
            <p:nvPr/>
          </p:nvSpPr>
          <p:spPr>
            <a:xfrm>
              <a:off x="434320" y="5919511"/>
              <a:ext cx="362013" cy="362013"/>
            </a:xfrm>
            <a:custGeom>
              <a:avLst/>
              <a:gdLst/>
              <a:ahLst/>
              <a:cxnLst/>
              <a:rect l="l" t="t" r="r" b="b"/>
              <a:pathLst>
                <a:path w="352501" h="352501">
                  <a:moveTo>
                    <a:pt x="176250" y="352501"/>
                  </a:moveTo>
                  <a:lnTo>
                    <a:pt x="190978" y="351894"/>
                  </a:lnTo>
                  <a:lnTo>
                    <a:pt x="205371" y="350107"/>
                  </a:lnTo>
                  <a:lnTo>
                    <a:pt x="219381" y="347186"/>
                  </a:lnTo>
                  <a:lnTo>
                    <a:pt x="232959" y="343180"/>
                  </a:lnTo>
                  <a:lnTo>
                    <a:pt x="246059" y="338137"/>
                  </a:lnTo>
                  <a:lnTo>
                    <a:pt x="258631" y="332105"/>
                  </a:lnTo>
                  <a:lnTo>
                    <a:pt x="270628" y="325132"/>
                  </a:lnTo>
                  <a:lnTo>
                    <a:pt x="282002" y="317266"/>
                  </a:lnTo>
                  <a:lnTo>
                    <a:pt x="292704" y="308554"/>
                  </a:lnTo>
                  <a:lnTo>
                    <a:pt x="302688" y="299046"/>
                  </a:lnTo>
                  <a:lnTo>
                    <a:pt x="311904" y="288788"/>
                  </a:lnTo>
                  <a:lnTo>
                    <a:pt x="320306" y="277829"/>
                  </a:lnTo>
                  <a:lnTo>
                    <a:pt x="327844" y="266217"/>
                  </a:lnTo>
                  <a:lnTo>
                    <a:pt x="334471" y="253999"/>
                  </a:lnTo>
                  <a:lnTo>
                    <a:pt x="340139" y="241225"/>
                  </a:lnTo>
                  <a:lnTo>
                    <a:pt x="344800" y="227941"/>
                  </a:lnTo>
                  <a:lnTo>
                    <a:pt x="348406" y="214195"/>
                  </a:lnTo>
                  <a:lnTo>
                    <a:pt x="350909" y="200037"/>
                  </a:lnTo>
                  <a:lnTo>
                    <a:pt x="352261" y="185513"/>
                  </a:lnTo>
                  <a:lnTo>
                    <a:pt x="352501" y="176250"/>
                  </a:lnTo>
                  <a:lnTo>
                    <a:pt x="351894" y="161522"/>
                  </a:lnTo>
                  <a:lnTo>
                    <a:pt x="350107" y="147129"/>
                  </a:lnTo>
                  <a:lnTo>
                    <a:pt x="347186" y="133119"/>
                  </a:lnTo>
                  <a:lnTo>
                    <a:pt x="343180" y="119541"/>
                  </a:lnTo>
                  <a:lnTo>
                    <a:pt x="338137" y="106442"/>
                  </a:lnTo>
                  <a:lnTo>
                    <a:pt x="332105" y="93869"/>
                  </a:lnTo>
                  <a:lnTo>
                    <a:pt x="325132" y="81872"/>
                  </a:lnTo>
                  <a:lnTo>
                    <a:pt x="317266" y="70499"/>
                  </a:lnTo>
                  <a:lnTo>
                    <a:pt x="308554" y="59796"/>
                  </a:lnTo>
                  <a:lnTo>
                    <a:pt x="299046" y="49812"/>
                  </a:lnTo>
                  <a:lnTo>
                    <a:pt x="288788" y="40596"/>
                  </a:lnTo>
                  <a:lnTo>
                    <a:pt x="277829" y="32195"/>
                  </a:lnTo>
                  <a:lnTo>
                    <a:pt x="266217" y="24656"/>
                  </a:lnTo>
                  <a:lnTo>
                    <a:pt x="253999" y="18029"/>
                  </a:lnTo>
                  <a:lnTo>
                    <a:pt x="241225" y="12361"/>
                  </a:lnTo>
                  <a:lnTo>
                    <a:pt x="227941" y="7700"/>
                  </a:lnTo>
                  <a:lnTo>
                    <a:pt x="214195" y="4094"/>
                  </a:lnTo>
                  <a:lnTo>
                    <a:pt x="200037" y="1591"/>
                  </a:lnTo>
                  <a:lnTo>
                    <a:pt x="185513" y="239"/>
                  </a:lnTo>
                  <a:lnTo>
                    <a:pt x="176250" y="0"/>
                  </a:lnTo>
                  <a:lnTo>
                    <a:pt x="161522" y="606"/>
                  </a:lnTo>
                  <a:lnTo>
                    <a:pt x="147129" y="2394"/>
                  </a:lnTo>
                  <a:lnTo>
                    <a:pt x="133119" y="5314"/>
                  </a:lnTo>
                  <a:lnTo>
                    <a:pt x="119541" y="9320"/>
                  </a:lnTo>
                  <a:lnTo>
                    <a:pt x="106442" y="14363"/>
                  </a:lnTo>
                  <a:lnTo>
                    <a:pt x="93869" y="20395"/>
                  </a:lnTo>
                  <a:lnTo>
                    <a:pt x="81872" y="27368"/>
                  </a:lnTo>
                  <a:lnTo>
                    <a:pt x="70499" y="35234"/>
                  </a:lnTo>
                  <a:lnTo>
                    <a:pt x="59796" y="43946"/>
                  </a:lnTo>
                  <a:lnTo>
                    <a:pt x="49812" y="53455"/>
                  </a:lnTo>
                  <a:lnTo>
                    <a:pt x="40596" y="63712"/>
                  </a:lnTo>
                  <a:lnTo>
                    <a:pt x="32195" y="74671"/>
                  </a:lnTo>
                  <a:lnTo>
                    <a:pt x="24656" y="86284"/>
                  </a:lnTo>
                  <a:lnTo>
                    <a:pt x="18029" y="98501"/>
                  </a:lnTo>
                  <a:lnTo>
                    <a:pt x="12361" y="111276"/>
                  </a:lnTo>
                  <a:lnTo>
                    <a:pt x="7700" y="124560"/>
                  </a:lnTo>
                  <a:lnTo>
                    <a:pt x="4094" y="138305"/>
                  </a:lnTo>
                  <a:lnTo>
                    <a:pt x="1591" y="152463"/>
                  </a:lnTo>
                  <a:lnTo>
                    <a:pt x="239" y="166987"/>
                  </a:lnTo>
                  <a:lnTo>
                    <a:pt x="0" y="176250"/>
                  </a:lnTo>
                  <a:lnTo>
                    <a:pt x="606" y="190978"/>
                  </a:lnTo>
                  <a:lnTo>
                    <a:pt x="2394" y="205371"/>
                  </a:lnTo>
                  <a:lnTo>
                    <a:pt x="5314" y="219381"/>
                  </a:lnTo>
                  <a:lnTo>
                    <a:pt x="9320" y="232959"/>
                  </a:lnTo>
                  <a:lnTo>
                    <a:pt x="14363" y="246059"/>
                  </a:lnTo>
                  <a:lnTo>
                    <a:pt x="20395" y="258631"/>
                  </a:lnTo>
                  <a:lnTo>
                    <a:pt x="27368" y="270628"/>
                  </a:lnTo>
                  <a:lnTo>
                    <a:pt x="35234" y="282002"/>
                  </a:lnTo>
                  <a:lnTo>
                    <a:pt x="43946" y="292704"/>
                  </a:lnTo>
                  <a:lnTo>
                    <a:pt x="53455" y="302688"/>
                  </a:lnTo>
                  <a:lnTo>
                    <a:pt x="63712" y="311904"/>
                  </a:lnTo>
                  <a:lnTo>
                    <a:pt x="74671" y="320306"/>
                  </a:lnTo>
                  <a:lnTo>
                    <a:pt x="86284" y="327844"/>
                  </a:lnTo>
                  <a:lnTo>
                    <a:pt x="98501" y="334471"/>
                  </a:lnTo>
                  <a:lnTo>
                    <a:pt x="111276" y="340139"/>
                  </a:lnTo>
                  <a:lnTo>
                    <a:pt x="124560" y="344800"/>
                  </a:lnTo>
                  <a:lnTo>
                    <a:pt x="138305" y="348406"/>
                  </a:lnTo>
                  <a:lnTo>
                    <a:pt x="152463" y="350909"/>
                  </a:lnTo>
                  <a:lnTo>
                    <a:pt x="166987" y="352261"/>
                  </a:lnTo>
                  <a:lnTo>
                    <a:pt x="176250" y="352501"/>
                  </a:lnTo>
                  <a:close/>
                </a:path>
              </a:pathLst>
            </a:custGeom>
            <a:solidFill>
              <a:srgbClr val="00ADEF"/>
            </a:solidFill>
          </p:spPr>
          <p:txBody>
            <a:bodyPr wrap="square" lIns="0" tIns="0" rIns="0" bIns="0" rtlCol="0">
              <a:noAutofit/>
            </a:bodyPr>
            <a:lstStyle/>
            <a:p>
              <a:endParaRPr sz="1779" dirty="0"/>
            </a:p>
          </p:txBody>
        </p:sp>
        <p:sp>
          <p:nvSpPr>
            <p:cNvPr id="74" name="object 74"/>
            <p:cNvSpPr/>
            <p:nvPr/>
          </p:nvSpPr>
          <p:spPr>
            <a:xfrm>
              <a:off x="512108" y="617642"/>
              <a:ext cx="748755" cy="513289"/>
            </a:xfrm>
            <a:custGeom>
              <a:avLst/>
              <a:gdLst/>
              <a:ahLst/>
              <a:cxnLst/>
              <a:rect l="l" t="t" r="r" b="b"/>
              <a:pathLst>
                <a:path w="729081" h="499802">
                  <a:moveTo>
                    <a:pt x="0" y="51034"/>
                  </a:moveTo>
                  <a:lnTo>
                    <a:pt x="2567" y="47396"/>
                  </a:lnTo>
                  <a:lnTo>
                    <a:pt x="9987" y="39172"/>
                  </a:lnTo>
                  <a:lnTo>
                    <a:pt x="21831" y="30393"/>
                  </a:lnTo>
                  <a:lnTo>
                    <a:pt x="37674" y="25096"/>
                  </a:lnTo>
                  <a:lnTo>
                    <a:pt x="47193" y="25038"/>
                  </a:lnTo>
                  <a:lnTo>
                    <a:pt x="66725" y="24784"/>
                  </a:lnTo>
                  <a:lnTo>
                    <a:pt x="70194" y="23413"/>
                  </a:lnTo>
                  <a:lnTo>
                    <a:pt x="79482" y="19961"/>
                  </a:lnTo>
                  <a:lnTo>
                    <a:pt x="92915" y="15411"/>
                  </a:lnTo>
                  <a:lnTo>
                    <a:pt x="108818" y="10752"/>
                  </a:lnTo>
                  <a:lnTo>
                    <a:pt x="125514" y="6968"/>
                  </a:lnTo>
                  <a:lnTo>
                    <a:pt x="135077" y="5543"/>
                  </a:lnTo>
                  <a:lnTo>
                    <a:pt x="136878" y="5194"/>
                  </a:lnTo>
                  <a:lnTo>
                    <a:pt x="142002" y="4303"/>
                  </a:lnTo>
                  <a:lnTo>
                    <a:pt x="150033" y="3108"/>
                  </a:lnTo>
                  <a:lnTo>
                    <a:pt x="160551" y="1843"/>
                  </a:lnTo>
                  <a:lnTo>
                    <a:pt x="173139" y="747"/>
                  </a:lnTo>
                  <a:lnTo>
                    <a:pt x="187379" y="53"/>
                  </a:lnTo>
                  <a:lnTo>
                    <a:pt x="202853" y="0"/>
                  </a:lnTo>
                  <a:lnTo>
                    <a:pt x="219144" y="822"/>
                  </a:lnTo>
                  <a:lnTo>
                    <a:pt x="235834" y="2756"/>
                  </a:lnTo>
                  <a:lnTo>
                    <a:pt x="252504" y="6039"/>
                  </a:lnTo>
                  <a:lnTo>
                    <a:pt x="268737" y="10906"/>
                  </a:lnTo>
                  <a:lnTo>
                    <a:pt x="271780" y="12045"/>
                  </a:lnTo>
                  <a:lnTo>
                    <a:pt x="273932" y="12631"/>
                  </a:lnTo>
                  <a:lnTo>
                    <a:pt x="279933" y="14488"/>
                  </a:lnTo>
                  <a:lnTo>
                    <a:pt x="289095" y="17768"/>
                  </a:lnTo>
                  <a:lnTo>
                    <a:pt x="300733" y="22620"/>
                  </a:lnTo>
                  <a:lnTo>
                    <a:pt x="314161" y="29197"/>
                  </a:lnTo>
                  <a:lnTo>
                    <a:pt x="328693" y="37648"/>
                  </a:lnTo>
                  <a:lnTo>
                    <a:pt x="343643" y="48124"/>
                  </a:lnTo>
                  <a:lnTo>
                    <a:pt x="358324" y="60777"/>
                  </a:lnTo>
                  <a:lnTo>
                    <a:pt x="363181" y="65652"/>
                  </a:lnTo>
                  <a:lnTo>
                    <a:pt x="364248" y="64642"/>
                  </a:lnTo>
                  <a:lnTo>
                    <a:pt x="372768" y="57501"/>
                  </a:lnTo>
                  <a:lnTo>
                    <a:pt x="380211" y="51996"/>
                  </a:lnTo>
                  <a:lnTo>
                    <a:pt x="389769" y="45620"/>
                  </a:lnTo>
                  <a:lnTo>
                    <a:pt x="401436" y="38684"/>
                  </a:lnTo>
                  <a:lnTo>
                    <a:pt x="415208" y="31504"/>
                  </a:lnTo>
                  <a:lnTo>
                    <a:pt x="431079" y="24391"/>
                  </a:lnTo>
                  <a:lnTo>
                    <a:pt x="449045" y="17660"/>
                  </a:lnTo>
                  <a:lnTo>
                    <a:pt x="469100" y="11622"/>
                  </a:lnTo>
                  <a:lnTo>
                    <a:pt x="488226" y="7181"/>
                  </a:lnTo>
                  <a:lnTo>
                    <a:pt x="499701" y="5652"/>
                  </a:lnTo>
                  <a:lnTo>
                    <a:pt x="512089" y="4305"/>
                  </a:lnTo>
                  <a:lnTo>
                    <a:pt x="527170" y="3072"/>
                  </a:lnTo>
                  <a:lnTo>
                    <a:pt x="543642" y="2329"/>
                  </a:lnTo>
                  <a:lnTo>
                    <a:pt x="560198" y="2452"/>
                  </a:lnTo>
                  <a:lnTo>
                    <a:pt x="575535" y="3819"/>
                  </a:lnTo>
                  <a:lnTo>
                    <a:pt x="588348" y="6804"/>
                  </a:lnTo>
                  <a:lnTo>
                    <a:pt x="595642" y="10420"/>
                  </a:lnTo>
                  <a:lnTo>
                    <a:pt x="598985" y="11399"/>
                  </a:lnTo>
                  <a:lnTo>
                    <a:pt x="607864" y="14257"/>
                  </a:lnTo>
                  <a:lnTo>
                    <a:pt x="620556" y="18875"/>
                  </a:lnTo>
                  <a:lnTo>
                    <a:pt x="635337" y="25131"/>
                  </a:lnTo>
                  <a:lnTo>
                    <a:pt x="650482" y="32907"/>
                  </a:lnTo>
                  <a:lnTo>
                    <a:pt x="664269" y="42083"/>
                  </a:lnTo>
                  <a:lnTo>
                    <a:pt x="667245" y="44532"/>
                  </a:lnTo>
                  <a:lnTo>
                    <a:pt x="706297" y="46158"/>
                  </a:lnTo>
                  <a:lnTo>
                    <a:pt x="720295" y="59017"/>
                  </a:lnTo>
                  <a:lnTo>
                    <a:pt x="729081" y="249015"/>
                  </a:lnTo>
                  <a:lnTo>
                    <a:pt x="729081" y="405149"/>
                  </a:lnTo>
                  <a:lnTo>
                    <a:pt x="729081" y="486378"/>
                  </a:lnTo>
                  <a:lnTo>
                    <a:pt x="724569" y="487911"/>
                  </a:lnTo>
                  <a:lnTo>
                    <a:pt x="711859" y="489246"/>
                  </a:lnTo>
                  <a:lnTo>
                    <a:pt x="694905" y="486378"/>
                  </a:lnTo>
                  <a:lnTo>
                    <a:pt x="693097" y="485778"/>
                  </a:lnTo>
                  <a:lnTo>
                    <a:pt x="687938" y="484134"/>
                  </a:lnTo>
                  <a:lnTo>
                    <a:pt x="679825" y="481674"/>
                  </a:lnTo>
                  <a:lnTo>
                    <a:pt x="669157" y="478630"/>
                  </a:lnTo>
                  <a:lnTo>
                    <a:pt x="656332" y="475232"/>
                  </a:lnTo>
                  <a:lnTo>
                    <a:pt x="641748" y="471710"/>
                  </a:lnTo>
                  <a:lnTo>
                    <a:pt x="625802" y="468294"/>
                  </a:lnTo>
                  <a:lnTo>
                    <a:pt x="608894" y="465214"/>
                  </a:lnTo>
                  <a:lnTo>
                    <a:pt x="591420" y="462702"/>
                  </a:lnTo>
                  <a:lnTo>
                    <a:pt x="573780" y="460986"/>
                  </a:lnTo>
                  <a:lnTo>
                    <a:pt x="561467" y="460381"/>
                  </a:lnTo>
                  <a:lnTo>
                    <a:pt x="559480" y="460256"/>
                  </a:lnTo>
                  <a:lnTo>
                    <a:pt x="553873" y="460004"/>
                  </a:lnTo>
                  <a:lnTo>
                    <a:pt x="545179" y="459812"/>
                  </a:lnTo>
                  <a:lnTo>
                    <a:pt x="533928" y="459863"/>
                  </a:lnTo>
                  <a:lnTo>
                    <a:pt x="520653" y="460345"/>
                  </a:lnTo>
                  <a:lnTo>
                    <a:pt x="505884" y="461441"/>
                  </a:lnTo>
                  <a:lnTo>
                    <a:pt x="490153" y="463338"/>
                  </a:lnTo>
                  <a:lnTo>
                    <a:pt x="473991" y="466221"/>
                  </a:lnTo>
                  <a:lnTo>
                    <a:pt x="457931" y="470274"/>
                  </a:lnTo>
                  <a:lnTo>
                    <a:pt x="442503" y="475684"/>
                  </a:lnTo>
                  <a:lnTo>
                    <a:pt x="428240" y="482637"/>
                  </a:lnTo>
                  <a:lnTo>
                    <a:pt x="418249" y="489261"/>
                  </a:lnTo>
                  <a:lnTo>
                    <a:pt x="415956" y="490645"/>
                  </a:lnTo>
                  <a:lnTo>
                    <a:pt x="408342" y="493782"/>
                  </a:lnTo>
                  <a:lnTo>
                    <a:pt x="394303" y="497150"/>
                  </a:lnTo>
                  <a:lnTo>
                    <a:pt x="372736" y="499226"/>
                  </a:lnTo>
                  <a:lnTo>
                    <a:pt x="364540" y="499370"/>
                  </a:lnTo>
                  <a:lnTo>
                    <a:pt x="361052" y="499699"/>
                  </a:lnTo>
                  <a:lnTo>
                    <a:pt x="351194" y="499580"/>
                  </a:lnTo>
                  <a:lnTo>
                    <a:pt x="335873" y="497354"/>
                  </a:lnTo>
                  <a:lnTo>
                    <a:pt x="315998" y="491361"/>
                  </a:lnTo>
                  <a:lnTo>
                    <a:pt x="314322" y="490588"/>
                  </a:lnTo>
                  <a:lnTo>
                    <a:pt x="310212" y="488764"/>
                  </a:lnTo>
                  <a:lnTo>
                    <a:pt x="303529" y="486045"/>
                  </a:lnTo>
                  <a:lnTo>
                    <a:pt x="294408" y="482694"/>
                  </a:lnTo>
                  <a:lnTo>
                    <a:pt x="282986" y="478972"/>
                  </a:lnTo>
                  <a:lnTo>
                    <a:pt x="269396" y="475143"/>
                  </a:lnTo>
                  <a:lnTo>
                    <a:pt x="253777" y="471469"/>
                  </a:lnTo>
                  <a:lnTo>
                    <a:pt x="236262" y="468213"/>
                  </a:lnTo>
                  <a:lnTo>
                    <a:pt x="216989" y="465637"/>
                  </a:lnTo>
                  <a:lnTo>
                    <a:pt x="196092" y="464004"/>
                  </a:lnTo>
                  <a:lnTo>
                    <a:pt x="185521" y="463632"/>
                  </a:lnTo>
                  <a:lnTo>
                    <a:pt x="183290" y="463300"/>
                  </a:lnTo>
                  <a:lnTo>
                    <a:pt x="176980" y="462579"/>
                  </a:lnTo>
                  <a:lnTo>
                    <a:pt x="167168" y="461878"/>
                  </a:lnTo>
                  <a:lnTo>
                    <a:pt x="154430" y="461609"/>
                  </a:lnTo>
                  <a:lnTo>
                    <a:pt x="139342" y="462182"/>
                  </a:lnTo>
                  <a:lnTo>
                    <a:pt x="122480" y="464008"/>
                  </a:lnTo>
                  <a:lnTo>
                    <a:pt x="104422" y="467498"/>
                  </a:lnTo>
                  <a:lnTo>
                    <a:pt x="89509" y="471760"/>
                  </a:lnTo>
                  <a:lnTo>
                    <a:pt x="85911" y="473680"/>
                  </a:lnTo>
                  <a:lnTo>
                    <a:pt x="76437" y="478574"/>
                  </a:lnTo>
                  <a:lnTo>
                    <a:pt x="63067" y="485149"/>
                  </a:lnTo>
                  <a:lnTo>
                    <a:pt x="47783" y="492108"/>
                  </a:lnTo>
                  <a:lnTo>
                    <a:pt x="32566" y="498156"/>
                  </a:lnTo>
                  <a:lnTo>
                    <a:pt x="27673" y="499802"/>
                  </a:lnTo>
                  <a:lnTo>
                    <a:pt x="22158" y="498575"/>
                  </a:lnTo>
                  <a:lnTo>
                    <a:pt x="10812" y="492138"/>
                  </a:lnTo>
                  <a:lnTo>
                    <a:pt x="1434" y="476359"/>
                  </a:lnTo>
                  <a:lnTo>
                    <a:pt x="0" y="466883"/>
                  </a:lnTo>
                  <a:lnTo>
                    <a:pt x="0" y="249866"/>
                  </a:lnTo>
                  <a:lnTo>
                    <a:pt x="0" y="51034"/>
                  </a:lnTo>
                  <a:close/>
                </a:path>
              </a:pathLst>
            </a:custGeom>
            <a:ln w="12700">
              <a:solidFill>
                <a:srgbClr val="939597"/>
              </a:solidFill>
            </a:ln>
          </p:spPr>
          <p:txBody>
            <a:bodyPr wrap="square" lIns="0" tIns="0" rIns="0" bIns="0" rtlCol="0">
              <a:noAutofit/>
            </a:bodyPr>
            <a:lstStyle/>
            <a:p>
              <a:endParaRPr sz="1779" dirty="0"/>
            </a:p>
          </p:txBody>
        </p:sp>
        <p:sp>
          <p:nvSpPr>
            <p:cNvPr id="75" name="object 75"/>
            <p:cNvSpPr/>
            <p:nvPr/>
          </p:nvSpPr>
          <p:spPr>
            <a:xfrm>
              <a:off x="885090" y="685068"/>
              <a:ext cx="355713" cy="420405"/>
            </a:xfrm>
            <a:custGeom>
              <a:avLst/>
              <a:gdLst/>
              <a:ahLst/>
              <a:cxnLst/>
              <a:rect l="l" t="t" r="r" b="b"/>
              <a:pathLst>
                <a:path w="346367" h="409359">
                  <a:moveTo>
                    <a:pt x="0" y="0"/>
                  </a:moveTo>
                  <a:lnTo>
                    <a:pt x="0" y="399605"/>
                  </a:lnTo>
                  <a:lnTo>
                    <a:pt x="1159" y="398538"/>
                  </a:lnTo>
                  <a:lnTo>
                    <a:pt x="4601" y="395603"/>
                  </a:lnTo>
                  <a:lnTo>
                    <a:pt x="18118" y="385727"/>
                  </a:lnTo>
                  <a:lnTo>
                    <a:pt x="28085" y="379583"/>
                  </a:lnTo>
                  <a:lnTo>
                    <a:pt x="40120" y="373167"/>
                  </a:lnTo>
                  <a:lnTo>
                    <a:pt x="54168" y="366878"/>
                  </a:lnTo>
                  <a:lnTo>
                    <a:pt x="70176" y="361116"/>
                  </a:lnTo>
                  <a:lnTo>
                    <a:pt x="88091" y="356279"/>
                  </a:lnTo>
                  <a:lnTo>
                    <a:pt x="107857" y="352767"/>
                  </a:lnTo>
                  <a:lnTo>
                    <a:pt x="129422" y="350977"/>
                  </a:lnTo>
                  <a:lnTo>
                    <a:pt x="133172" y="350875"/>
                  </a:lnTo>
                  <a:lnTo>
                    <a:pt x="243839" y="350875"/>
                  </a:lnTo>
                  <a:lnTo>
                    <a:pt x="259031" y="351547"/>
                  </a:lnTo>
                  <a:lnTo>
                    <a:pt x="274079" y="353144"/>
                  </a:lnTo>
                  <a:lnTo>
                    <a:pt x="290595" y="356252"/>
                  </a:lnTo>
                  <a:lnTo>
                    <a:pt x="305950" y="361378"/>
                  </a:lnTo>
                  <a:lnTo>
                    <a:pt x="346367" y="409359"/>
                  </a:lnTo>
                  <a:lnTo>
                    <a:pt x="345221" y="408376"/>
                  </a:lnTo>
                  <a:lnTo>
                    <a:pt x="341424" y="405714"/>
                  </a:lnTo>
                  <a:lnTo>
                    <a:pt x="334439" y="401803"/>
                  </a:lnTo>
                  <a:lnTo>
                    <a:pt x="323726" y="397074"/>
                  </a:lnTo>
                  <a:lnTo>
                    <a:pt x="308749" y="391958"/>
                  </a:lnTo>
                  <a:lnTo>
                    <a:pt x="288968" y="386885"/>
                  </a:lnTo>
                  <a:lnTo>
                    <a:pt x="263845" y="382284"/>
                  </a:lnTo>
                  <a:lnTo>
                    <a:pt x="260108" y="381736"/>
                  </a:lnTo>
                  <a:lnTo>
                    <a:pt x="258354" y="381170"/>
                  </a:lnTo>
                  <a:lnTo>
                    <a:pt x="245113" y="377608"/>
                  </a:lnTo>
                  <a:lnTo>
                    <a:pt x="234158" y="375253"/>
                  </a:lnTo>
                  <a:lnTo>
                    <a:pt x="220667" y="372945"/>
                  </a:lnTo>
                  <a:lnTo>
                    <a:pt x="204906" y="371004"/>
                  </a:lnTo>
                  <a:lnTo>
                    <a:pt x="187141" y="369751"/>
                  </a:lnTo>
                  <a:lnTo>
                    <a:pt x="167636" y="369509"/>
                  </a:lnTo>
                  <a:lnTo>
                    <a:pt x="149453" y="370370"/>
                  </a:lnTo>
                  <a:lnTo>
                    <a:pt x="137755" y="372342"/>
                  </a:lnTo>
                  <a:lnTo>
                    <a:pt x="125247" y="374740"/>
                  </a:lnTo>
                  <a:lnTo>
                    <a:pt x="110179" y="378021"/>
                  </a:lnTo>
                  <a:lnTo>
                    <a:pt x="93961" y="382140"/>
                  </a:lnTo>
                  <a:lnTo>
                    <a:pt x="78003" y="387052"/>
                  </a:lnTo>
                  <a:lnTo>
                    <a:pt x="63715" y="392712"/>
                  </a:lnTo>
                  <a:lnTo>
                    <a:pt x="56692" y="396354"/>
                  </a:lnTo>
                  <a:lnTo>
                    <a:pt x="22517" y="409359"/>
                  </a:lnTo>
                  <a:lnTo>
                    <a:pt x="0" y="409359"/>
                  </a:lnTo>
                </a:path>
              </a:pathLst>
            </a:custGeom>
            <a:ln w="12699">
              <a:solidFill>
                <a:srgbClr val="939597"/>
              </a:solidFill>
            </a:ln>
          </p:spPr>
          <p:txBody>
            <a:bodyPr wrap="square" lIns="0" tIns="0" rIns="0" bIns="0" rtlCol="0">
              <a:noAutofit/>
            </a:bodyPr>
            <a:lstStyle/>
            <a:p>
              <a:endParaRPr sz="1779" dirty="0"/>
            </a:p>
          </p:txBody>
        </p:sp>
        <p:sp>
          <p:nvSpPr>
            <p:cNvPr id="76" name="object 76"/>
            <p:cNvSpPr/>
            <p:nvPr/>
          </p:nvSpPr>
          <p:spPr>
            <a:xfrm>
              <a:off x="1197359" y="662134"/>
              <a:ext cx="11698" cy="399959"/>
            </a:xfrm>
            <a:custGeom>
              <a:avLst/>
              <a:gdLst/>
              <a:ahLst/>
              <a:cxnLst/>
              <a:rect l="l" t="t" r="r" b="b"/>
              <a:pathLst>
                <a:path w="11391" h="389450">
                  <a:moveTo>
                    <a:pt x="0" y="1211"/>
                  </a:moveTo>
                  <a:lnTo>
                    <a:pt x="206" y="813"/>
                  </a:lnTo>
                  <a:lnTo>
                    <a:pt x="771" y="146"/>
                  </a:lnTo>
                  <a:lnTo>
                    <a:pt x="1609" y="0"/>
                  </a:lnTo>
                  <a:lnTo>
                    <a:pt x="2637" y="1164"/>
                  </a:lnTo>
                  <a:lnTo>
                    <a:pt x="6016" y="20418"/>
                  </a:lnTo>
                  <a:lnTo>
                    <a:pt x="6960" y="34722"/>
                  </a:lnTo>
                  <a:lnTo>
                    <a:pt x="7674" y="54286"/>
                  </a:lnTo>
                  <a:lnTo>
                    <a:pt x="8073" y="79899"/>
                  </a:lnTo>
                  <a:lnTo>
                    <a:pt x="8127" y="95432"/>
                  </a:lnTo>
                  <a:lnTo>
                    <a:pt x="8127" y="343971"/>
                  </a:lnTo>
                  <a:lnTo>
                    <a:pt x="11391" y="389450"/>
                  </a:lnTo>
                </a:path>
              </a:pathLst>
            </a:custGeom>
            <a:ln w="12699">
              <a:solidFill>
                <a:srgbClr val="939597"/>
              </a:solidFill>
            </a:ln>
          </p:spPr>
          <p:txBody>
            <a:bodyPr wrap="square" lIns="0" tIns="0" rIns="0" bIns="0" rtlCol="0">
              <a:noAutofit/>
            </a:bodyPr>
            <a:lstStyle/>
            <a:p>
              <a:endParaRPr sz="1779" dirty="0"/>
            </a:p>
          </p:txBody>
        </p:sp>
        <p:sp>
          <p:nvSpPr>
            <p:cNvPr id="77" name="object 77"/>
            <p:cNvSpPr/>
            <p:nvPr/>
          </p:nvSpPr>
          <p:spPr>
            <a:xfrm>
              <a:off x="1203201" y="663625"/>
              <a:ext cx="37602" cy="441847"/>
            </a:xfrm>
            <a:custGeom>
              <a:avLst/>
              <a:gdLst/>
              <a:ahLst/>
              <a:cxnLst/>
              <a:rect l="l" t="t" r="r" b="b"/>
              <a:pathLst>
                <a:path w="36614" h="430237">
                  <a:moveTo>
                    <a:pt x="0" y="0"/>
                  </a:moveTo>
                  <a:lnTo>
                    <a:pt x="23596" y="20878"/>
                  </a:lnTo>
                  <a:lnTo>
                    <a:pt x="36614" y="430237"/>
                  </a:lnTo>
                </a:path>
              </a:pathLst>
            </a:custGeom>
            <a:ln w="12700">
              <a:solidFill>
                <a:srgbClr val="939597"/>
              </a:solidFill>
            </a:ln>
          </p:spPr>
          <p:txBody>
            <a:bodyPr wrap="square" lIns="0" tIns="0" rIns="0" bIns="0" rtlCol="0">
              <a:noAutofit/>
            </a:bodyPr>
            <a:lstStyle/>
            <a:p>
              <a:endParaRPr sz="1779" dirty="0"/>
            </a:p>
          </p:txBody>
        </p:sp>
        <p:sp>
          <p:nvSpPr>
            <p:cNvPr id="78" name="object 78"/>
            <p:cNvSpPr/>
            <p:nvPr/>
          </p:nvSpPr>
          <p:spPr>
            <a:xfrm>
              <a:off x="532168" y="643096"/>
              <a:ext cx="344287" cy="467371"/>
            </a:xfrm>
            <a:custGeom>
              <a:avLst/>
              <a:gdLst/>
              <a:ahLst/>
              <a:cxnLst/>
              <a:rect l="l" t="t" r="r" b="b"/>
              <a:pathLst>
                <a:path w="335241" h="455091">
                  <a:moveTo>
                    <a:pt x="47193" y="0"/>
                  </a:moveTo>
                  <a:lnTo>
                    <a:pt x="29286" y="18478"/>
                  </a:lnTo>
                  <a:lnTo>
                    <a:pt x="29286" y="407987"/>
                  </a:lnTo>
                  <a:lnTo>
                    <a:pt x="30841" y="407233"/>
                  </a:lnTo>
                  <a:lnTo>
                    <a:pt x="35535" y="405210"/>
                  </a:lnTo>
                  <a:lnTo>
                    <a:pt x="43409" y="402275"/>
                  </a:lnTo>
                  <a:lnTo>
                    <a:pt x="54506" y="398785"/>
                  </a:lnTo>
                  <a:lnTo>
                    <a:pt x="68866" y="395096"/>
                  </a:lnTo>
                  <a:lnTo>
                    <a:pt x="86533" y="391567"/>
                  </a:lnTo>
                  <a:lnTo>
                    <a:pt x="107548" y="388555"/>
                  </a:lnTo>
                  <a:lnTo>
                    <a:pt x="125298" y="386867"/>
                  </a:lnTo>
                  <a:lnTo>
                    <a:pt x="126701" y="386501"/>
                  </a:lnTo>
                  <a:lnTo>
                    <a:pt x="137502" y="384430"/>
                  </a:lnTo>
                  <a:lnTo>
                    <a:pt x="146612" y="383297"/>
                  </a:lnTo>
                  <a:lnTo>
                    <a:pt x="158005" y="382478"/>
                  </a:lnTo>
                  <a:lnTo>
                    <a:pt x="171538" y="382261"/>
                  </a:lnTo>
                  <a:lnTo>
                    <a:pt x="187067" y="382931"/>
                  </a:lnTo>
                  <a:lnTo>
                    <a:pt x="204449" y="384773"/>
                  </a:lnTo>
                  <a:lnTo>
                    <a:pt x="223541" y="388074"/>
                  </a:lnTo>
                  <a:lnTo>
                    <a:pt x="244200" y="393117"/>
                  </a:lnTo>
                  <a:lnTo>
                    <a:pt x="253891" y="396383"/>
                  </a:lnTo>
                  <a:lnTo>
                    <a:pt x="262587" y="400251"/>
                  </a:lnTo>
                  <a:lnTo>
                    <a:pt x="275044" y="406154"/>
                  </a:lnTo>
                  <a:lnTo>
                    <a:pt x="289594" y="413648"/>
                  </a:lnTo>
                  <a:lnTo>
                    <a:pt x="304572" y="422286"/>
                  </a:lnTo>
                  <a:lnTo>
                    <a:pt x="318309" y="431625"/>
                  </a:lnTo>
                  <a:lnTo>
                    <a:pt x="329139" y="441219"/>
                  </a:lnTo>
                  <a:lnTo>
                    <a:pt x="335241" y="450227"/>
                  </a:lnTo>
                  <a:lnTo>
                    <a:pt x="320598" y="450227"/>
                  </a:lnTo>
                  <a:lnTo>
                    <a:pt x="319312" y="449589"/>
                  </a:lnTo>
                  <a:lnTo>
                    <a:pt x="315381" y="447790"/>
                  </a:lnTo>
                  <a:lnTo>
                    <a:pt x="308696" y="445000"/>
                  </a:lnTo>
                  <a:lnTo>
                    <a:pt x="299147" y="441393"/>
                  </a:lnTo>
                  <a:lnTo>
                    <a:pt x="286626" y="437138"/>
                  </a:lnTo>
                  <a:lnTo>
                    <a:pt x="271024" y="432408"/>
                  </a:lnTo>
                  <a:lnTo>
                    <a:pt x="252231" y="427374"/>
                  </a:lnTo>
                  <a:lnTo>
                    <a:pt x="230138" y="422208"/>
                  </a:lnTo>
                  <a:lnTo>
                    <a:pt x="216446" y="419354"/>
                  </a:lnTo>
                  <a:lnTo>
                    <a:pt x="214386" y="418835"/>
                  </a:lnTo>
                  <a:lnTo>
                    <a:pt x="199502" y="415787"/>
                  </a:lnTo>
                  <a:lnTo>
                    <a:pt x="187743" y="413991"/>
                  </a:lnTo>
                  <a:lnTo>
                    <a:pt x="173815" y="412502"/>
                  </a:lnTo>
                  <a:lnTo>
                    <a:pt x="158249" y="411686"/>
                  </a:lnTo>
                  <a:lnTo>
                    <a:pt x="141579" y="411911"/>
                  </a:lnTo>
                  <a:lnTo>
                    <a:pt x="124337" y="413542"/>
                  </a:lnTo>
                  <a:lnTo>
                    <a:pt x="107053" y="416947"/>
                  </a:lnTo>
                  <a:lnTo>
                    <a:pt x="100096" y="418965"/>
                  </a:lnTo>
                  <a:lnTo>
                    <a:pt x="89400" y="422263"/>
                  </a:lnTo>
                  <a:lnTo>
                    <a:pt x="74278" y="426999"/>
                  </a:lnTo>
                  <a:lnTo>
                    <a:pt x="56941" y="432550"/>
                  </a:lnTo>
                  <a:lnTo>
                    <a:pt x="39600" y="438295"/>
                  </a:lnTo>
                  <a:lnTo>
                    <a:pt x="24468" y="443610"/>
                  </a:lnTo>
                  <a:lnTo>
                    <a:pt x="13756" y="447875"/>
                  </a:lnTo>
                  <a:lnTo>
                    <a:pt x="6502" y="455091"/>
                  </a:lnTo>
                  <a:lnTo>
                    <a:pt x="0" y="440474"/>
                  </a:lnTo>
                  <a:lnTo>
                    <a:pt x="0" y="321894"/>
                  </a:lnTo>
                  <a:lnTo>
                    <a:pt x="0" y="156197"/>
                  </a:lnTo>
                  <a:lnTo>
                    <a:pt x="0" y="34366"/>
                  </a:lnTo>
                  <a:lnTo>
                    <a:pt x="21145" y="18478"/>
                  </a:lnTo>
                </a:path>
              </a:pathLst>
            </a:custGeom>
            <a:ln w="12700">
              <a:solidFill>
                <a:srgbClr val="939597"/>
              </a:solidFill>
            </a:ln>
          </p:spPr>
          <p:txBody>
            <a:bodyPr wrap="square" lIns="0" tIns="0" rIns="0" bIns="0" rtlCol="0">
              <a:noAutofit/>
            </a:bodyPr>
            <a:lstStyle/>
            <a:p>
              <a:endParaRPr sz="1779" dirty="0"/>
            </a:p>
          </p:txBody>
        </p:sp>
        <p:sp>
          <p:nvSpPr>
            <p:cNvPr id="79" name="object 79"/>
            <p:cNvSpPr/>
            <p:nvPr/>
          </p:nvSpPr>
          <p:spPr>
            <a:xfrm>
              <a:off x="542197" y="1062093"/>
              <a:ext cx="20046" cy="43380"/>
            </a:xfrm>
            <a:custGeom>
              <a:avLst/>
              <a:gdLst/>
              <a:ahLst/>
              <a:cxnLst/>
              <a:rect l="l" t="t" r="r" b="b"/>
              <a:pathLst>
                <a:path w="19519" h="42240">
                  <a:moveTo>
                    <a:pt x="19519" y="0"/>
                  </a:moveTo>
                  <a:lnTo>
                    <a:pt x="0" y="42240"/>
                  </a:lnTo>
                </a:path>
              </a:pathLst>
            </a:custGeom>
            <a:ln w="12700">
              <a:solidFill>
                <a:srgbClr val="939597"/>
              </a:solidFill>
            </a:ln>
          </p:spPr>
          <p:txBody>
            <a:bodyPr wrap="square" lIns="0" tIns="0" rIns="0" bIns="0" rtlCol="0">
              <a:noAutofit/>
            </a:bodyPr>
            <a:lstStyle/>
            <a:p>
              <a:endParaRPr sz="1779" dirty="0"/>
            </a:p>
          </p:txBody>
        </p:sp>
        <p:sp>
          <p:nvSpPr>
            <p:cNvPr id="80" name="object 80"/>
            <p:cNvSpPr/>
            <p:nvPr/>
          </p:nvSpPr>
          <p:spPr>
            <a:xfrm>
              <a:off x="595249" y="1922373"/>
              <a:ext cx="2130654" cy="1494367"/>
            </a:xfrm>
            <a:custGeom>
              <a:avLst/>
              <a:gdLst/>
              <a:ahLst/>
              <a:cxnLst/>
              <a:rect l="l" t="t" r="r" b="b"/>
              <a:pathLst>
                <a:path w="2074671" h="1455102">
                  <a:moveTo>
                    <a:pt x="152400"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1" y="1302702"/>
                  </a:lnTo>
                  <a:lnTo>
                    <a:pt x="2074640" y="150874"/>
                  </a:lnTo>
                  <a:lnTo>
                    <a:pt x="2067936" y="108720"/>
                  </a:lnTo>
                  <a:lnTo>
                    <a:pt x="2051940" y="69275"/>
                  </a:lnTo>
                  <a:lnTo>
                    <a:pt x="2020790" y="31563"/>
                  </a:lnTo>
                  <a:lnTo>
                    <a:pt x="1969434" y="5687"/>
                  </a:lnTo>
                  <a:lnTo>
                    <a:pt x="1922271" y="0"/>
                  </a:lnTo>
                  <a:lnTo>
                    <a:pt x="152400" y="0"/>
                  </a:lnTo>
                  <a:close/>
                </a:path>
              </a:pathLst>
            </a:custGeom>
            <a:solidFill>
              <a:srgbClr val="FFFFFF"/>
            </a:solidFill>
          </p:spPr>
          <p:txBody>
            <a:bodyPr wrap="square" lIns="0" tIns="0" rIns="0" bIns="0" rtlCol="0">
              <a:noAutofit/>
            </a:bodyPr>
            <a:lstStyle/>
            <a:p>
              <a:endParaRPr sz="1779" dirty="0"/>
            </a:p>
          </p:txBody>
        </p:sp>
        <p:sp>
          <p:nvSpPr>
            <p:cNvPr id="81" name="object 81"/>
            <p:cNvSpPr/>
            <p:nvPr/>
          </p:nvSpPr>
          <p:spPr>
            <a:xfrm>
              <a:off x="595249" y="1922373"/>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82" name="object 82"/>
            <p:cNvSpPr/>
            <p:nvPr/>
          </p:nvSpPr>
          <p:spPr>
            <a:xfrm>
              <a:off x="2870527" y="1922373"/>
              <a:ext cx="2130654" cy="1494367"/>
            </a:xfrm>
            <a:custGeom>
              <a:avLst/>
              <a:gdLst/>
              <a:ahLst/>
              <a:cxnLst/>
              <a:rect l="l" t="t" r="r" b="b"/>
              <a:pathLst>
                <a:path w="2074671" h="1455102">
                  <a:moveTo>
                    <a:pt x="152400"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1" y="1302702"/>
                  </a:lnTo>
                  <a:lnTo>
                    <a:pt x="2074640" y="150874"/>
                  </a:lnTo>
                  <a:lnTo>
                    <a:pt x="2067936" y="108720"/>
                  </a:lnTo>
                  <a:lnTo>
                    <a:pt x="2051940" y="69275"/>
                  </a:lnTo>
                  <a:lnTo>
                    <a:pt x="2020790" y="31563"/>
                  </a:lnTo>
                  <a:lnTo>
                    <a:pt x="1969434" y="5687"/>
                  </a:lnTo>
                  <a:lnTo>
                    <a:pt x="1922271" y="0"/>
                  </a:lnTo>
                  <a:lnTo>
                    <a:pt x="152400" y="0"/>
                  </a:lnTo>
                  <a:close/>
                </a:path>
              </a:pathLst>
            </a:custGeom>
            <a:solidFill>
              <a:srgbClr val="FFFFFF"/>
            </a:solidFill>
          </p:spPr>
          <p:txBody>
            <a:bodyPr wrap="square" lIns="0" tIns="0" rIns="0" bIns="0" rtlCol="0">
              <a:noAutofit/>
            </a:bodyPr>
            <a:lstStyle/>
            <a:p>
              <a:endParaRPr sz="1779" dirty="0"/>
            </a:p>
          </p:txBody>
        </p:sp>
        <p:sp>
          <p:nvSpPr>
            <p:cNvPr id="83" name="object 83"/>
            <p:cNvSpPr/>
            <p:nvPr/>
          </p:nvSpPr>
          <p:spPr>
            <a:xfrm>
              <a:off x="2870526" y="1922373"/>
              <a:ext cx="2130655" cy="1494367"/>
            </a:xfrm>
            <a:custGeom>
              <a:avLst/>
              <a:gdLst/>
              <a:ahLst/>
              <a:cxnLst/>
              <a:rect l="l" t="t" r="r" b="b"/>
              <a:pathLst>
                <a:path w="2074671"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84" name="object 84"/>
            <p:cNvSpPr/>
            <p:nvPr/>
          </p:nvSpPr>
          <p:spPr>
            <a:xfrm>
              <a:off x="803206" y="2314921"/>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85" name="object 85"/>
            <p:cNvSpPr/>
            <p:nvPr/>
          </p:nvSpPr>
          <p:spPr>
            <a:xfrm>
              <a:off x="803206" y="257902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86" name="object 86"/>
            <p:cNvSpPr/>
            <p:nvPr/>
          </p:nvSpPr>
          <p:spPr>
            <a:xfrm>
              <a:off x="3078484" y="2314921"/>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87" name="object 87"/>
            <p:cNvSpPr/>
            <p:nvPr/>
          </p:nvSpPr>
          <p:spPr>
            <a:xfrm>
              <a:off x="3078484" y="257902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88" name="object 88"/>
            <p:cNvSpPr/>
            <p:nvPr/>
          </p:nvSpPr>
          <p:spPr>
            <a:xfrm>
              <a:off x="803206" y="285435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89" name="object 89"/>
            <p:cNvSpPr/>
            <p:nvPr/>
          </p:nvSpPr>
          <p:spPr>
            <a:xfrm>
              <a:off x="3078484" y="285435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0" name="object 90"/>
            <p:cNvSpPr/>
            <p:nvPr/>
          </p:nvSpPr>
          <p:spPr>
            <a:xfrm>
              <a:off x="803206" y="311845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1" name="object 91"/>
            <p:cNvSpPr/>
            <p:nvPr/>
          </p:nvSpPr>
          <p:spPr>
            <a:xfrm>
              <a:off x="3078484" y="311845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2" name="object 92"/>
            <p:cNvSpPr/>
            <p:nvPr/>
          </p:nvSpPr>
          <p:spPr>
            <a:xfrm>
              <a:off x="350208" y="1691845"/>
              <a:ext cx="530237" cy="530250"/>
            </a:xfrm>
            <a:custGeom>
              <a:avLst/>
              <a:gdLst/>
              <a:ahLst/>
              <a:cxnLst/>
              <a:rect l="l" t="t" r="r" b="b"/>
              <a:pathLst>
                <a:path w="516305" h="516318">
                  <a:moveTo>
                    <a:pt x="258152" y="516318"/>
                  </a:moveTo>
                  <a:lnTo>
                    <a:pt x="279324" y="515462"/>
                  </a:lnTo>
                  <a:lnTo>
                    <a:pt x="300025" y="512939"/>
                  </a:lnTo>
                  <a:lnTo>
                    <a:pt x="320188" y="508815"/>
                  </a:lnTo>
                  <a:lnTo>
                    <a:pt x="339747" y="503157"/>
                  </a:lnTo>
                  <a:lnTo>
                    <a:pt x="358636" y="496031"/>
                  </a:lnTo>
                  <a:lnTo>
                    <a:pt x="376787" y="487503"/>
                  </a:lnTo>
                  <a:lnTo>
                    <a:pt x="394135" y="477640"/>
                  </a:lnTo>
                  <a:lnTo>
                    <a:pt x="410613" y="466508"/>
                  </a:lnTo>
                  <a:lnTo>
                    <a:pt x="426154" y="454175"/>
                  </a:lnTo>
                  <a:lnTo>
                    <a:pt x="440693" y="440705"/>
                  </a:lnTo>
                  <a:lnTo>
                    <a:pt x="454162" y="426167"/>
                  </a:lnTo>
                  <a:lnTo>
                    <a:pt x="466496" y="410625"/>
                  </a:lnTo>
                  <a:lnTo>
                    <a:pt x="477627" y="394147"/>
                  </a:lnTo>
                  <a:lnTo>
                    <a:pt x="487490" y="376800"/>
                  </a:lnTo>
                  <a:lnTo>
                    <a:pt x="496018" y="358648"/>
                  </a:lnTo>
                  <a:lnTo>
                    <a:pt x="503144" y="339760"/>
                  </a:lnTo>
                  <a:lnTo>
                    <a:pt x="508802" y="320201"/>
                  </a:lnTo>
                  <a:lnTo>
                    <a:pt x="512926" y="300038"/>
                  </a:lnTo>
                  <a:lnTo>
                    <a:pt x="515450" y="279337"/>
                  </a:lnTo>
                  <a:lnTo>
                    <a:pt x="516305" y="258165"/>
                  </a:lnTo>
                  <a:lnTo>
                    <a:pt x="515450" y="236991"/>
                  </a:lnTo>
                  <a:lnTo>
                    <a:pt x="512926" y="216289"/>
                  </a:lnTo>
                  <a:lnTo>
                    <a:pt x="508802" y="196124"/>
                  </a:lnTo>
                  <a:lnTo>
                    <a:pt x="503144" y="176564"/>
                  </a:lnTo>
                  <a:lnTo>
                    <a:pt x="496018" y="157675"/>
                  </a:lnTo>
                  <a:lnTo>
                    <a:pt x="487490" y="139522"/>
                  </a:lnTo>
                  <a:lnTo>
                    <a:pt x="477627" y="122174"/>
                  </a:lnTo>
                  <a:lnTo>
                    <a:pt x="466496" y="105695"/>
                  </a:lnTo>
                  <a:lnTo>
                    <a:pt x="454162" y="90153"/>
                  </a:lnTo>
                  <a:lnTo>
                    <a:pt x="440693" y="75614"/>
                  </a:lnTo>
                  <a:lnTo>
                    <a:pt x="426154" y="62144"/>
                  </a:lnTo>
                  <a:lnTo>
                    <a:pt x="410613" y="49810"/>
                  </a:lnTo>
                  <a:lnTo>
                    <a:pt x="394135" y="38678"/>
                  </a:lnTo>
                  <a:lnTo>
                    <a:pt x="376787" y="28815"/>
                  </a:lnTo>
                  <a:lnTo>
                    <a:pt x="358636" y="20287"/>
                  </a:lnTo>
                  <a:lnTo>
                    <a:pt x="339747" y="13161"/>
                  </a:lnTo>
                  <a:lnTo>
                    <a:pt x="320188" y="7502"/>
                  </a:lnTo>
                  <a:lnTo>
                    <a:pt x="300025" y="3378"/>
                  </a:lnTo>
                  <a:lnTo>
                    <a:pt x="279324" y="855"/>
                  </a:lnTo>
                  <a:lnTo>
                    <a:pt x="258152" y="0"/>
                  </a:lnTo>
                  <a:lnTo>
                    <a:pt x="236980" y="855"/>
                  </a:lnTo>
                  <a:lnTo>
                    <a:pt x="216280" y="3378"/>
                  </a:lnTo>
                  <a:lnTo>
                    <a:pt x="196116" y="7502"/>
                  </a:lnTo>
                  <a:lnTo>
                    <a:pt x="176558" y="13161"/>
                  </a:lnTo>
                  <a:lnTo>
                    <a:pt x="157669" y="20287"/>
                  </a:lnTo>
                  <a:lnTo>
                    <a:pt x="139518" y="28815"/>
                  </a:lnTo>
                  <a:lnTo>
                    <a:pt x="122170" y="38678"/>
                  </a:lnTo>
                  <a:lnTo>
                    <a:pt x="105692" y="49810"/>
                  </a:lnTo>
                  <a:lnTo>
                    <a:pt x="90151" y="62144"/>
                  </a:lnTo>
                  <a:lnTo>
                    <a:pt x="75612" y="75614"/>
                  </a:lnTo>
                  <a:lnTo>
                    <a:pt x="62143" y="90153"/>
                  </a:lnTo>
                  <a:lnTo>
                    <a:pt x="49809" y="105695"/>
                  </a:lnTo>
                  <a:lnTo>
                    <a:pt x="38678" y="122174"/>
                  </a:lnTo>
                  <a:lnTo>
                    <a:pt x="28815" y="139522"/>
                  </a:lnTo>
                  <a:lnTo>
                    <a:pt x="20287" y="157675"/>
                  </a:lnTo>
                  <a:lnTo>
                    <a:pt x="13161" y="176564"/>
                  </a:lnTo>
                  <a:lnTo>
                    <a:pt x="7502" y="196124"/>
                  </a:lnTo>
                  <a:lnTo>
                    <a:pt x="3378" y="216289"/>
                  </a:lnTo>
                  <a:lnTo>
                    <a:pt x="855" y="236991"/>
                  </a:lnTo>
                  <a:lnTo>
                    <a:pt x="0" y="258165"/>
                  </a:lnTo>
                  <a:lnTo>
                    <a:pt x="855" y="279337"/>
                  </a:lnTo>
                  <a:lnTo>
                    <a:pt x="3378" y="300038"/>
                  </a:lnTo>
                  <a:lnTo>
                    <a:pt x="7502" y="320201"/>
                  </a:lnTo>
                  <a:lnTo>
                    <a:pt x="13161" y="339760"/>
                  </a:lnTo>
                  <a:lnTo>
                    <a:pt x="20287" y="358648"/>
                  </a:lnTo>
                  <a:lnTo>
                    <a:pt x="28815" y="376800"/>
                  </a:lnTo>
                  <a:lnTo>
                    <a:pt x="38678" y="394147"/>
                  </a:lnTo>
                  <a:lnTo>
                    <a:pt x="49809" y="410625"/>
                  </a:lnTo>
                  <a:lnTo>
                    <a:pt x="62143" y="426167"/>
                  </a:lnTo>
                  <a:lnTo>
                    <a:pt x="75612" y="440705"/>
                  </a:lnTo>
                  <a:lnTo>
                    <a:pt x="90151" y="454175"/>
                  </a:lnTo>
                  <a:lnTo>
                    <a:pt x="105692" y="466508"/>
                  </a:lnTo>
                  <a:lnTo>
                    <a:pt x="122170" y="477640"/>
                  </a:lnTo>
                  <a:lnTo>
                    <a:pt x="139518" y="487503"/>
                  </a:lnTo>
                  <a:lnTo>
                    <a:pt x="157669" y="496031"/>
                  </a:lnTo>
                  <a:lnTo>
                    <a:pt x="176558" y="503157"/>
                  </a:lnTo>
                  <a:lnTo>
                    <a:pt x="196116" y="508815"/>
                  </a:lnTo>
                  <a:lnTo>
                    <a:pt x="216280" y="512939"/>
                  </a:lnTo>
                  <a:lnTo>
                    <a:pt x="236980" y="515462"/>
                  </a:lnTo>
                  <a:lnTo>
                    <a:pt x="258152" y="516318"/>
                  </a:lnTo>
                  <a:close/>
                </a:path>
              </a:pathLst>
            </a:custGeom>
            <a:solidFill>
              <a:srgbClr val="ABE0F9"/>
            </a:solidFill>
          </p:spPr>
          <p:txBody>
            <a:bodyPr wrap="square" lIns="0" tIns="0" rIns="0" bIns="0" rtlCol="0">
              <a:noAutofit/>
            </a:bodyPr>
            <a:lstStyle/>
            <a:p>
              <a:endParaRPr sz="1779" dirty="0"/>
            </a:p>
          </p:txBody>
        </p:sp>
        <p:sp>
          <p:nvSpPr>
            <p:cNvPr id="93" name="object 93"/>
            <p:cNvSpPr/>
            <p:nvPr/>
          </p:nvSpPr>
          <p:spPr>
            <a:xfrm>
              <a:off x="393496" y="1735141"/>
              <a:ext cx="443660" cy="443660"/>
            </a:xfrm>
            <a:custGeom>
              <a:avLst/>
              <a:gdLst/>
              <a:ahLst/>
              <a:cxnLst/>
              <a:rect l="l" t="t" r="r" b="b"/>
              <a:pathLst>
                <a:path w="432003" h="432003">
                  <a:moveTo>
                    <a:pt x="216001" y="432003"/>
                  </a:moveTo>
                  <a:lnTo>
                    <a:pt x="233716" y="431287"/>
                  </a:lnTo>
                  <a:lnTo>
                    <a:pt x="251037" y="429176"/>
                  </a:lnTo>
                  <a:lnTo>
                    <a:pt x="267908" y="425725"/>
                  </a:lnTo>
                  <a:lnTo>
                    <a:pt x="284273" y="420990"/>
                  </a:lnTo>
                  <a:lnTo>
                    <a:pt x="300077" y="415028"/>
                  </a:lnTo>
                  <a:lnTo>
                    <a:pt x="315265" y="407892"/>
                  </a:lnTo>
                  <a:lnTo>
                    <a:pt x="329780" y="399640"/>
                  </a:lnTo>
                  <a:lnTo>
                    <a:pt x="343567" y="390326"/>
                  </a:lnTo>
                  <a:lnTo>
                    <a:pt x="356571" y="380006"/>
                  </a:lnTo>
                  <a:lnTo>
                    <a:pt x="368736" y="368736"/>
                  </a:lnTo>
                  <a:lnTo>
                    <a:pt x="380006" y="356571"/>
                  </a:lnTo>
                  <a:lnTo>
                    <a:pt x="390326" y="343567"/>
                  </a:lnTo>
                  <a:lnTo>
                    <a:pt x="399640" y="329780"/>
                  </a:lnTo>
                  <a:lnTo>
                    <a:pt x="407892" y="315265"/>
                  </a:lnTo>
                  <a:lnTo>
                    <a:pt x="415028" y="300077"/>
                  </a:lnTo>
                  <a:lnTo>
                    <a:pt x="420990" y="284273"/>
                  </a:lnTo>
                  <a:lnTo>
                    <a:pt x="425725" y="267908"/>
                  </a:lnTo>
                  <a:lnTo>
                    <a:pt x="429176" y="251037"/>
                  </a:lnTo>
                  <a:lnTo>
                    <a:pt x="431287" y="233716"/>
                  </a:lnTo>
                  <a:lnTo>
                    <a:pt x="432003" y="216001"/>
                  </a:lnTo>
                  <a:lnTo>
                    <a:pt x="431287" y="198286"/>
                  </a:lnTo>
                  <a:lnTo>
                    <a:pt x="429176" y="180965"/>
                  </a:lnTo>
                  <a:lnTo>
                    <a:pt x="425725" y="164094"/>
                  </a:lnTo>
                  <a:lnTo>
                    <a:pt x="420990" y="147729"/>
                  </a:lnTo>
                  <a:lnTo>
                    <a:pt x="415028" y="131925"/>
                  </a:lnTo>
                  <a:lnTo>
                    <a:pt x="407892" y="116737"/>
                  </a:lnTo>
                  <a:lnTo>
                    <a:pt x="399640" y="102222"/>
                  </a:lnTo>
                  <a:lnTo>
                    <a:pt x="390326" y="88435"/>
                  </a:lnTo>
                  <a:lnTo>
                    <a:pt x="380006" y="75431"/>
                  </a:lnTo>
                  <a:lnTo>
                    <a:pt x="368736" y="63266"/>
                  </a:lnTo>
                  <a:lnTo>
                    <a:pt x="356571" y="51996"/>
                  </a:lnTo>
                  <a:lnTo>
                    <a:pt x="343567" y="41676"/>
                  </a:lnTo>
                  <a:lnTo>
                    <a:pt x="329780" y="32362"/>
                  </a:lnTo>
                  <a:lnTo>
                    <a:pt x="315265" y="24110"/>
                  </a:lnTo>
                  <a:lnTo>
                    <a:pt x="300077" y="16974"/>
                  </a:lnTo>
                  <a:lnTo>
                    <a:pt x="284273" y="11012"/>
                  </a:lnTo>
                  <a:lnTo>
                    <a:pt x="267908" y="6277"/>
                  </a:lnTo>
                  <a:lnTo>
                    <a:pt x="251037" y="2827"/>
                  </a:lnTo>
                  <a:lnTo>
                    <a:pt x="233716" y="716"/>
                  </a:lnTo>
                  <a:lnTo>
                    <a:pt x="216001" y="0"/>
                  </a:lnTo>
                  <a:lnTo>
                    <a:pt x="198286" y="716"/>
                  </a:lnTo>
                  <a:lnTo>
                    <a:pt x="180965" y="2827"/>
                  </a:lnTo>
                  <a:lnTo>
                    <a:pt x="164094" y="6277"/>
                  </a:lnTo>
                  <a:lnTo>
                    <a:pt x="147729" y="11012"/>
                  </a:lnTo>
                  <a:lnTo>
                    <a:pt x="131925" y="16974"/>
                  </a:lnTo>
                  <a:lnTo>
                    <a:pt x="116737" y="24110"/>
                  </a:lnTo>
                  <a:lnTo>
                    <a:pt x="102222" y="32362"/>
                  </a:lnTo>
                  <a:lnTo>
                    <a:pt x="88435" y="41676"/>
                  </a:lnTo>
                  <a:lnTo>
                    <a:pt x="75431" y="51996"/>
                  </a:lnTo>
                  <a:lnTo>
                    <a:pt x="63266" y="63266"/>
                  </a:lnTo>
                  <a:lnTo>
                    <a:pt x="51996" y="75431"/>
                  </a:lnTo>
                  <a:lnTo>
                    <a:pt x="41676" y="88435"/>
                  </a:lnTo>
                  <a:lnTo>
                    <a:pt x="32362" y="102222"/>
                  </a:lnTo>
                  <a:lnTo>
                    <a:pt x="24110" y="116737"/>
                  </a:lnTo>
                  <a:lnTo>
                    <a:pt x="16974" y="131925"/>
                  </a:lnTo>
                  <a:lnTo>
                    <a:pt x="11012" y="147729"/>
                  </a:lnTo>
                  <a:lnTo>
                    <a:pt x="6277" y="164094"/>
                  </a:lnTo>
                  <a:lnTo>
                    <a:pt x="2827" y="180965"/>
                  </a:lnTo>
                  <a:lnTo>
                    <a:pt x="716" y="198286"/>
                  </a:lnTo>
                  <a:lnTo>
                    <a:pt x="0" y="216001"/>
                  </a:lnTo>
                  <a:lnTo>
                    <a:pt x="716" y="233716"/>
                  </a:lnTo>
                  <a:lnTo>
                    <a:pt x="2827" y="251037"/>
                  </a:lnTo>
                  <a:lnTo>
                    <a:pt x="6277" y="267908"/>
                  </a:lnTo>
                  <a:lnTo>
                    <a:pt x="11012" y="284273"/>
                  </a:lnTo>
                  <a:lnTo>
                    <a:pt x="16974" y="300077"/>
                  </a:lnTo>
                  <a:lnTo>
                    <a:pt x="24110" y="315265"/>
                  </a:lnTo>
                  <a:lnTo>
                    <a:pt x="32362" y="329780"/>
                  </a:lnTo>
                  <a:lnTo>
                    <a:pt x="41676" y="343567"/>
                  </a:lnTo>
                  <a:lnTo>
                    <a:pt x="51996" y="356571"/>
                  </a:lnTo>
                  <a:lnTo>
                    <a:pt x="63266" y="368736"/>
                  </a:lnTo>
                  <a:lnTo>
                    <a:pt x="75431" y="380006"/>
                  </a:lnTo>
                  <a:lnTo>
                    <a:pt x="88435" y="390326"/>
                  </a:lnTo>
                  <a:lnTo>
                    <a:pt x="102222" y="399640"/>
                  </a:lnTo>
                  <a:lnTo>
                    <a:pt x="116737" y="407892"/>
                  </a:lnTo>
                  <a:lnTo>
                    <a:pt x="131925" y="415028"/>
                  </a:lnTo>
                  <a:lnTo>
                    <a:pt x="147729" y="420990"/>
                  </a:lnTo>
                  <a:lnTo>
                    <a:pt x="164094" y="425725"/>
                  </a:lnTo>
                  <a:lnTo>
                    <a:pt x="180965" y="429176"/>
                  </a:lnTo>
                  <a:lnTo>
                    <a:pt x="198286" y="431287"/>
                  </a:lnTo>
                  <a:lnTo>
                    <a:pt x="216001" y="432003"/>
                  </a:lnTo>
                  <a:close/>
                </a:path>
              </a:pathLst>
            </a:custGeom>
            <a:solidFill>
              <a:srgbClr val="43C7F4"/>
            </a:solidFill>
          </p:spPr>
          <p:txBody>
            <a:bodyPr wrap="square" lIns="0" tIns="0" rIns="0" bIns="0" rtlCol="0">
              <a:noAutofit/>
            </a:bodyPr>
            <a:lstStyle/>
            <a:p>
              <a:endParaRPr sz="1779" dirty="0"/>
            </a:p>
          </p:txBody>
        </p:sp>
        <p:sp>
          <p:nvSpPr>
            <p:cNvPr id="94" name="object 94"/>
            <p:cNvSpPr/>
            <p:nvPr/>
          </p:nvSpPr>
          <p:spPr>
            <a:xfrm>
              <a:off x="434320" y="1775965"/>
              <a:ext cx="362013" cy="362013"/>
            </a:xfrm>
            <a:custGeom>
              <a:avLst/>
              <a:gdLst/>
              <a:ahLst/>
              <a:cxnLst/>
              <a:rect l="l" t="t" r="r" b="b"/>
              <a:pathLst>
                <a:path w="352501" h="352501">
                  <a:moveTo>
                    <a:pt x="176250" y="352501"/>
                  </a:moveTo>
                  <a:lnTo>
                    <a:pt x="190978" y="351894"/>
                  </a:lnTo>
                  <a:lnTo>
                    <a:pt x="205371" y="350107"/>
                  </a:lnTo>
                  <a:lnTo>
                    <a:pt x="219381" y="347186"/>
                  </a:lnTo>
                  <a:lnTo>
                    <a:pt x="232959" y="343180"/>
                  </a:lnTo>
                  <a:lnTo>
                    <a:pt x="246059" y="338137"/>
                  </a:lnTo>
                  <a:lnTo>
                    <a:pt x="258631" y="332105"/>
                  </a:lnTo>
                  <a:lnTo>
                    <a:pt x="270628" y="325132"/>
                  </a:lnTo>
                  <a:lnTo>
                    <a:pt x="282002" y="317266"/>
                  </a:lnTo>
                  <a:lnTo>
                    <a:pt x="292704" y="308554"/>
                  </a:lnTo>
                  <a:lnTo>
                    <a:pt x="302688" y="299046"/>
                  </a:lnTo>
                  <a:lnTo>
                    <a:pt x="311904" y="288788"/>
                  </a:lnTo>
                  <a:lnTo>
                    <a:pt x="320306" y="277829"/>
                  </a:lnTo>
                  <a:lnTo>
                    <a:pt x="327844" y="266217"/>
                  </a:lnTo>
                  <a:lnTo>
                    <a:pt x="334471" y="253999"/>
                  </a:lnTo>
                  <a:lnTo>
                    <a:pt x="340139" y="241225"/>
                  </a:lnTo>
                  <a:lnTo>
                    <a:pt x="344800" y="227941"/>
                  </a:lnTo>
                  <a:lnTo>
                    <a:pt x="348406" y="214195"/>
                  </a:lnTo>
                  <a:lnTo>
                    <a:pt x="350909" y="200037"/>
                  </a:lnTo>
                  <a:lnTo>
                    <a:pt x="352261" y="185513"/>
                  </a:lnTo>
                  <a:lnTo>
                    <a:pt x="352501" y="176250"/>
                  </a:lnTo>
                  <a:lnTo>
                    <a:pt x="351894" y="161522"/>
                  </a:lnTo>
                  <a:lnTo>
                    <a:pt x="350107" y="147129"/>
                  </a:lnTo>
                  <a:lnTo>
                    <a:pt x="347186" y="133119"/>
                  </a:lnTo>
                  <a:lnTo>
                    <a:pt x="343180" y="119541"/>
                  </a:lnTo>
                  <a:lnTo>
                    <a:pt x="338137" y="106442"/>
                  </a:lnTo>
                  <a:lnTo>
                    <a:pt x="332105" y="93869"/>
                  </a:lnTo>
                  <a:lnTo>
                    <a:pt x="325132" y="81872"/>
                  </a:lnTo>
                  <a:lnTo>
                    <a:pt x="317266" y="70499"/>
                  </a:lnTo>
                  <a:lnTo>
                    <a:pt x="308554" y="59796"/>
                  </a:lnTo>
                  <a:lnTo>
                    <a:pt x="299046" y="49812"/>
                  </a:lnTo>
                  <a:lnTo>
                    <a:pt x="288788" y="40596"/>
                  </a:lnTo>
                  <a:lnTo>
                    <a:pt x="277829" y="32195"/>
                  </a:lnTo>
                  <a:lnTo>
                    <a:pt x="266217" y="24656"/>
                  </a:lnTo>
                  <a:lnTo>
                    <a:pt x="253999" y="18029"/>
                  </a:lnTo>
                  <a:lnTo>
                    <a:pt x="241225" y="12361"/>
                  </a:lnTo>
                  <a:lnTo>
                    <a:pt x="227941" y="7700"/>
                  </a:lnTo>
                  <a:lnTo>
                    <a:pt x="214195" y="4094"/>
                  </a:lnTo>
                  <a:lnTo>
                    <a:pt x="200037" y="1591"/>
                  </a:lnTo>
                  <a:lnTo>
                    <a:pt x="185513" y="239"/>
                  </a:lnTo>
                  <a:lnTo>
                    <a:pt x="176250" y="0"/>
                  </a:lnTo>
                  <a:lnTo>
                    <a:pt x="161522" y="606"/>
                  </a:lnTo>
                  <a:lnTo>
                    <a:pt x="147129" y="2394"/>
                  </a:lnTo>
                  <a:lnTo>
                    <a:pt x="133119" y="5314"/>
                  </a:lnTo>
                  <a:lnTo>
                    <a:pt x="119541" y="9320"/>
                  </a:lnTo>
                  <a:lnTo>
                    <a:pt x="106442" y="14363"/>
                  </a:lnTo>
                  <a:lnTo>
                    <a:pt x="93869" y="20395"/>
                  </a:lnTo>
                  <a:lnTo>
                    <a:pt x="81872" y="27368"/>
                  </a:lnTo>
                  <a:lnTo>
                    <a:pt x="70499" y="35234"/>
                  </a:lnTo>
                  <a:lnTo>
                    <a:pt x="59796" y="43946"/>
                  </a:lnTo>
                  <a:lnTo>
                    <a:pt x="49812" y="53455"/>
                  </a:lnTo>
                  <a:lnTo>
                    <a:pt x="40596" y="63712"/>
                  </a:lnTo>
                  <a:lnTo>
                    <a:pt x="32195" y="74671"/>
                  </a:lnTo>
                  <a:lnTo>
                    <a:pt x="24656" y="86284"/>
                  </a:lnTo>
                  <a:lnTo>
                    <a:pt x="18029" y="98501"/>
                  </a:lnTo>
                  <a:lnTo>
                    <a:pt x="12361" y="111276"/>
                  </a:lnTo>
                  <a:lnTo>
                    <a:pt x="7700" y="124560"/>
                  </a:lnTo>
                  <a:lnTo>
                    <a:pt x="4094" y="138305"/>
                  </a:lnTo>
                  <a:lnTo>
                    <a:pt x="1591" y="152463"/>
                  </a:lnTo>
                  <a:lnTo>
                    <a:pt x="239" y="166987"/>
                  </a:lnTo>
                  <a:lnTo>
                    <a:pt x="0" y="176250"/>
                  </a:lnTo>
                  <a:lnTo>
                    <a:pt x="606" y="190978"/>
                  </a:lnTo>
                  <a:lnTo>
                    <a:pt x="2394" y="205371"/>
                  </a:lnTo>
                  <a:lnTo>
                    <a:pt x="5314" y="219381"/>
                  </a:lnTo>
                  <a:lnTo>
                    <a:pt x="9320" y="232959"/>
                  </a:lnTo>
                  <a:lnTo>
                    <a:pt x="14363" y="246059"/>
                  </a:lnTo>
                  <a:lnTo>
                    <a:pt x="20395" y="258631"/>
                  </a:lnTo>
                  <a:lnTo>
                    <a:pt x="27368" y="270628"/>
                  </a:lnTo>
                  <a:lnTo>
                    <a:pt x="35234" y="282002"/>
                  </a:lnTo>
                  <a:lnTo>
                    <a:pt x="43946" y="292704"/>
                  </a:lnTo>
                  <a:lnTo>
                    <a:pt x="53455" y="302688"/>
                  </a:lnTo>
                  <a:lnTo>
                    <a:pt x="63712" y="311904"/>
                  </a:lnTo>
                  <a:lnTo>
                    <a:pt x="74671" y="320306"/>
                  </a:lnTo>
                  <a:lnTo>
                    <a:pt x="86284" y="327844"/>
                  </a:lnTo>
                  <a:lnTo>
                    <a:pt x="98501" y="334471"/>
                  </a:lnTo>
                  <a:lnTo>
                    <a:pt x="111276" y="340139"/>
                  </a:lnTo>
                  <a:lnTo>
                    <a:pt x="124560" y="344800"/>
                  </a:lnTo>
                  <a:lnTo>
                    <a:pt x="138305" y="348406"/>
                  </a:lnTo>
                  <a:lnTo>
                    <a:pt x="152463" y="350909"/>
                  </a:lnTo>
                  <a:lnTo>
                    <a:pt x="166987" y="352261"/>
                  </a:lnTo>
                  <a:lnTo>
                    <a:pt x="176250" y="352501"/>
                  </a:lnTo>
                  <a:close/>
                </a:path>
              </a:pathLst>
            </a:custGeom>
            <a:solidFill>
              <a:srgbClr val="00ADEF"/>
            </a:solidFill>
          </p:spPr>
          <p:txBody>
            <a:bodyPr wrap="square" lIns="0" tIns="0" rIns="0" bIns="0" rtlCol="0">
              <a:noAutofit/>
            </a:bodyPr>
            <a:lstStyle/>
            <a:p>
              <a:endParaRPr sz="1779" dirty="0"/>
            </a:p>
          </p:txBody>
        </p:sp>
        <p:sp>
          <p:nvSpPr>
            <p:cNvPr id="95" name="object 95"/>
            <p:cNvSpPr/>
            <p:nvPr/>
          </p:nvSpPr>
          <p:spPr>
            <a:xfrm>
              <a:off x="159136" y="7690058"/>
              <a:ext cx="369708" cy="369708"/>
            </a:xfrm>
            <a:custGeom>
              <a:avLst/>
              <a:gdLst/>
              <a:ahLst/>
              <a:cxnLst/>
              <a:rect l="l" t="t" r="r" b="b"/>
              <a:pathLst>
                <a:path w="359994" h="359994">
                  <a:moveTo>
                    <a:pt x="179997" y="359994"/>
                  </a:moveTo>
                  <a:lnTo>
                    <a:pt x="194760" y="359397"/>
                  </a:lnTo>
                  <a:lnTo>
                    <a:pt x="209195" y="357638"/>
                  </a:lnTo>
                  <a:lnTo>
                    <a:pt x="223254" y="354763"/>
                  </a:lnTo>
                  <a:lnTo>
                    <a:pt x="236892" y="350818"/>
                  </a:lnTo>
                  <a:lnTo>
                    <a:pt x="250062" y="345849"/>
                  </a:lnTo>
                  <a:lnTo>
                    <a:pt x="262718" y="339904"/>
                  </a:lnTo>
                  <a:lnTo>
                    <a:pt x="274814" y="333027"/>
                  </a:lnTo>
                  <a:lnTo>
                    <a:pt x="286303" y="325266"/>
                  </a:lnTo>
                  <a:lnTo>
                    <a:pt x="297139" y="316667"/>
                  </a:lnTo>
                  <a:lnTo>
                    <a:pt x="307276" y="307276"/>
                  </a:lnTo>
                  <a:lnTo>
                    <a:pt x="316667" y="297139"/>
                  </a:lnTo>
                  <a:lnTo>
                    <a:pt x="325266" y="286303"/>
                  </a:lnTo>
                  <a:lnTo>
                    <a:pt x="333027" y="274814"/>
                  </a:lnTo>
                  <a:lnTo>
                    <a:pt x="339904" y="262718"/>
                  </a:lnTo>
                  <a:lnTo>
                    <a:pt x="345849" y="250062"/>
                  </a:lnTo>
                  <a:lnTo>
                    <a:pt x="350818" y="236892"/>
                  </a:lnTo>
                  <a:lnTo>
                    <a:pt x="354763" y="223254"/>
                  </a:lnTo>
                  <a:lnTo>
                    <a:pt x="357638" y="209195"/>
                  </a:lnTo>
                  <a:lnTo>
                    <a:pt x="359397" y="194760"/>
                  </a:lnTo>
                  <a:lnTo>
                    <a:pt x="359994" y="179997"/>
                  </a:lnTo>
                  <a:lnTo>
                    <a:pt x="359397" y="165233"/>
                  </a:lnTo>
                  <a:lnTo>
                    <a:pt x="357638" y="150799"/>
                  </a:lnTo>
                  <a:lnTo>
                    <a:pt x="354763" y="136739"/>
                  </a:lnTo>
                  <a:lnTo>
                    <a:pt x="350818" y="123101"/>
                  </a:lnTo>
                  <a:lnTo>
                    <a:pt x="345849" y="109931"/>
                  </a:lnTo>
                  <a:lnTo>
                    <a:pt x="339904" y="97275"/>
                  </a:lnTo>
                  <a:lnTo>
                    <a:pt x="333027" y="85179"/>
                  </a:lnTo>
                  <a:lnTo>
                    <a:pt x="325266" y="73690"/>
                  </a:lnTo>
                  <a:lnTo>
                    <a:pt x="316667" y="62854"/>
                  </a:lnTo>
                  <a:lnTo>
                    <a:pt x="307276" y="52717"/>
                  </a:lnTo>
                  <a:lnTo>
                    <a:pt x="297139" y="43326"/>
                  </a:lnTo>
                  <a:lnTo>
                    <a:pt x="286303" y="34727"/>
                  </a:lnTo>
                  <a:lnTo>
                    <a:pt x="274814" y="26966"/>
                  </a:lnTo>
                  <a:lnTo>
                    <a:pt x="262718" y="20089"/>
                  </a:lnTo>
                  <a:lnTo>
                    <a:pt x="250062" y="14144"/>
                  </a:lnTo>
                  <a:lnTo>
                    <a:pt x="236892" y="9175"/>
                  </a:lnTo>
                  <a:lnTo>
                    <a:pt x="223254" y="5230"/>
                  </a:lnTo>
                  <a:lnTo>
                    <a:pt x="209195" y="2355"/>
                  </a:lnTo>
                  <a:lnTo>
                    <a:pt x="194760" y="596"/>
                  </a:lnTo>
                  <a:lnTo>
                    <a:pt x="179997" y="0"/>
                  </a:lnTo>
                  <a:lnTo>
                    <a:pt x="165233" y="596"/>
                  </a:lnTo>
                  <a:lnTo>
                    <a:pt x="150799" y="2355"/>
                  </a:lnTo>
                  <a:lnTo>
                    <a:pt x="136739" y="5230"/>
                  </a:lnTo>
                  <a:lnTo>
                    <a:pt x="123101" y="9175"/>
                  </a:lnTo>
                  <a:lnTo>
                    <a:pt x="109931" y="14144"/>
                  </a:lnTo>
                  <a:lnTo>
                    <a:pt x="97275" y="20089"/>
                  </a:lnTo>
                  <a:lnTo>
                    <a:pt x="85179" y="26966"/>
                  </a:lnTo>
                  <a:lnTo>
                    <a:pt x="73690" y="34727"/>
                  </a:lnTo>
                  <a:lnTo>
                    <a:pt x="62854" y="43326"/>
                  </a:lnTo>
                  <a:lnTo>
                    <a:pt x="52717" y="52717"/>
                  </a:lnTo>
                  <a:lnTo>
                    <a:pt x="43326" y="62854"/>
                  </a:lnTo>
                  <a:lnTo>
                    <a:pt x="34727" y="73690"/>
                  </a:lnTo>
                  <a:lnTo>
                    <a:pt x="26966" y="85179"/>
                  </a:lnTo>
                  <a:lnTo>
                    <a:pt x="20089" y="97275"/>
                  </a:lnTo>
                  <a:lnTo>
                    <a:pt x="14144" y="109931"/>
                  </a:lnTo>
                  <a:lnTo>
                    <a:pt x="9175" y="123101"/>
                  </a:lnTo>
                  <a:lnTo>
                    <a:pt x="5230" y="136739"/>
                  </a:lnTo>
                  <a:lnTo>
                    <a:pt x="2355" y="150799"/>
                  </a:lnTo>
                  <a:lnTo>
                    <a:pt x="596" y="165233"/>
                  </a:lnTo>
                  <a:lnTo>
                    <a:pt x="0" y="179997"/>
                  </a:lnTo>
                  <a:lnTo>
                    <a:pt x="596" y="194760"/>
                  </a:lnTo>
                  <a:lnTo>
                    <a:pt x="2355" y="209195"/>
                  </a:lnTo>
                  <a:lnTo>
                    <a:pt x="5230" y="223254"/>
                  </a:lnTo>
                  <a:lnTo>
                    <a:pt x="9175" y="236892"/>
                  </a:lnTo>
                  <a:lnTo>
                    <a:pt x="14144" y="250062"/>
                  </a:lnTo>
                  <a:lnTo>
                    <a:pt x="20089" y="262718"/>
                  </a:lnTo>
                  <a:lnTo>
                    <a:pt x="26966" y="274814"/>
                  </a:lnTo>
                  <a:lnTo>
                    <a:pt x="34727" y="286303"/>
                  </a:lnTo>
                  <a:lnTo>
                    <a:pt x="43326" y="297139"/>
                  </a:lnTo>
                  <a:lnTo>
                    <a:pt x="52717" y="307276"/>
                  </a:lnTo>
                  <a:lnTo>
                    <a:pt x="62854" y="316667"/>
                  </a:lnTo>
                  <a:lnTo>
                    <a:pt x="73690" y="325266"/>
                  </a:lnTo>
                  <a:lnTo>
                    <a:pt x="85179" y="333027"/>
                  </a:lnTo>
                  <a:lnTo>
                    <a:pt x="97275" y="339904"/>
                  </a:lnTo>
                  <a:lnTo>
                    <a:pt x="109931" y="345849"/>
                  </a:lnTo>
                  <a:lnTo>
                    <a:pt x="123101" y="350818"/>
                  </a:lnTo>
                  <a:lnTo>
                    <a:pt x="136739" y="354763"/>
                  </a:lnTo>
                  <a:lnTo>
                    <a:pt x="150799" y="357638"/>
                  </a:lnTo>
                  <a:lnTo>
                    <a:pt x="165233" y="359397"/>
                  </a:lnTo>
                  <a:lnTo>
                    <a:pt x="179997" y="359994"/>
                  </a:lnTo>
                  <a:close/>
                </a:path>
              </a:pathLst>
            </a:custGeom>
            <a:solidFill>
              <a:srgbClr val="C6EAFB"/>
            </a:solidFill>
          </p:spPr>
          <p:txBody>
            <a:bodyPr wrap="square" lIns="0" tIns="0" rIns="0" bIns="0" rtlCol="0">
              <a:noAutofit/>
            </a:bodyPr>
            <a:lstStyle/>
            <a:p>
              <a:endParaRPr sz="1779" dirty="0"/>
            </a:p>
          </p:txBody>
        </p:sp>
        <p:sp>
          <p:nvSpPr>
            <p:cNvPr id="37" name="object 37"/>
            <p:cNvSpPr/>
            <p:nvPr/>
          </p:nvSpPr>
          <p:spPr>
            <a:xfrm>
              <a:off x="5494446" y="-12"/>
              <a:ext cx="201754" cy="8207665"/>
            </a:xfrm>
            <a:custGeom>
              <a:avLst/>
              <a:gdLst/>
              <a:ahLst/>
              <a:cxnLst/>
              <a:rect l="l" t="t" r="r" b="b"/>
              <a:pathLst>
                <a:path w="143992" h="7992008">
                  <a:moveTo>
                    <a:pt x="143992" y="12"/>
                  </a:moveTo>
                  <a:lnTo>
                    <a:pt x="0" y="12"/>
                  </a:lnTo>
                  <a:lnTo>
                    <a:pt x="0" y="7992008"/>
                  </a:lnTo>
                  <a:lnTo>
                    <a:pt x="143992" y="7992008"/>
                  </a:lnTo>
                  <a:lnTo>
                    <a:pt x="143992" y="12"/>
                  </a:lnTo>
                  <a:close/>
                </a:path>
              </a:pathLst>
            </a:custGeom>
            <a:solidFill>
              <a:srgbClr val="8DD7F7"/>
            </a:solidFill>
          </p:spPr>
          <p:txBody>
            <a:bodyPr wrap="square" lIns="0" tIns="0" rIns="0" bIns="0" rtlCol="0">
              <a:noAutofit/>
            </a:bodyPr>
            <a:lstStyle/>
            <a:p>
              <a:endParaRPr sz="1779" dirty="0"/>
            </a:p>
          </p:txBody>
        </p:sp>
        <p:sp>
          <p:nvSpPr>
            <p:cNvPr id="34" name="object 34"/>
            <p:cNvSpPr txBox="1"/>
            <p:nvPr/>
          </p:nvSpPr>
          <p:spPr>
            <a:xfrm>
              <a:off x="923732" y="1333360"/>
              <a:ext cx="1373274" cy="400092"/>
            </a:xfrm>
            <a:prstGeom prst="rect">
              <a:avLst/>
            </a:prstGeom>
          </p:spPr>
          <p:txBody>
            <a:bodyPr wrap="square" lIns="0" tIns="8595" rIns="0" bIns="0" rtlCol="0">
              <a:noAutofit/>
            </a:bodyPr>
            <a:lstStyle/>
            <a:p>
              <a:pPr algn="ctr">
                <a:lnSpc>
                  <a:spcPts val="1354"/>
                </a:lnSpc>
              </a:pPr>
              <a:r>
                <a:rPr lang="es-ES" sz="988" dirty="0">
                  <a:latin typeface="Times New Roman"/>
                  <a:cs typeface="Times New Roman"/>
                </a:rPr>
                <a:t>La palabra de hoy</a:t>
              </a:r>
              <a:endParaRPr sz="988" dirty="0">
                <a:latin typeface="Times New Roman"/>
                <a:cs typeface="Times New Roman"/>
              </a:endParaRPr>
            </a:p>
            <a:p>
              <a:pPr marL="89557" marR="100728" algn="ctr">
                <a:spcBef>
                  <a:spcPts val="218"/>
                </a:spcBef>
              </a:pPr>
              <a:r>
                <a:rPr lang="es-ES" sz="791" dirty="0">
                  <a:solidFill>
                    <a:srgbClr val="808284"/>
                  </a:solidFill>
                  <a:latin typeface="Times New Roman"/>
                  <a:cs typeface="Times New Roman"/>
                </a:rPr>
                <a:t>(Escribir la Palabra)</a:t>
              </a:r>
              <a:endParaRPr sz="791" dirty="0">
                <a:latin typeface="Times New Roman"/>
                <a:cs typeface="Times New Roman"/>
              </a:endParaRPr>
            </a:p>
          </p:txBody>
        </p:sp>
        <p:sp>
          <p:nvSpPr>
            <p:cNvPr id="33" name="object 33"/>
            <p:cNvSpPr txBox="1"/>
            <p:nvPr/>
          </p:nvSpPr>
          <p:spPr>
            <a:xfrm>
              <a:off x="3042444" y="1333360"/>
              <a:ext cx="1733907" cy="400092"/>
            </a:xfrm>
            <a:prstGeom prst="rect">
              <a:avLst/>
            </a:prstGeom>
          </p:spPr>
          <p:txBody>
            <a:bodyPr wrap="square" lIns="0" tIns="8595" rIns="0" bIns="0" rtlCol="0">
              <a:noAutofit/>
            </a:bodyPr>
            <a:lstStyle/>
            <a:p>
              <a:pPr marL="85681" marR="97289" algn="ctr">
                <a:lnSpc>
                  <a:spcPts val="1354"/>
                </a:lnSpc>
              </a:pPr>
              <a:r>
                <a:rPr lang="es-ES" sz="988" dirty="0">
                  <a:latin typeface="Times New Roman"/>
                  <a:cs typeface="Times New Roman"/>
                </a:rPr>
                <a:t>La oración de hoy</a:t>
              </a:r>
              <a:endParaRPr sz="988" dirty="0">
                <a:latin typeface="Times New Roman"/>
                <a:cs typeface="Times New Roman"/>
              </a:endParaRPr>
            </a:p>
            <a:p>
              <a:pPr algn="ctr">
                <a:spcBef>
                  <a:spcPts val="218"/>
                </a:spcBef>
              </a:pPr>
              <a:r>
                <a:rPr lang="es-ES" sz="791" dirty="0">
                  <a:solidFill>
                    <a:srgbClr val="808284"/>
                  </a:solidFill>
                  <a:latin typeface="Times New Roman"/>
                  <a:cs typeface="Times New Roman"/>
                </a:rPr>
                <a:t>(Gratitud / Arrepentimiento / Súplica)</a:t>
              </a:r>
              <a:endParaRPr sz="791" dirty="0">
                <a:latin typeface="Times New Roman"/>
                <a:cs typeface="Times New Roman"/>
              </a:endParaRPr>
            </a:p>
          </p:txBody>
        </p:sp>
        <p:sp>
          <p:nvSpPr>
            <p:cNvPr id="32" name="object 32"/>
            <p:cNvSpPr txBox="1"/>
            <p:nvPr/>
          </p:nvSpPr>
          <p:spPr>
            <a:xfrm>
              <a:off x="520375" y="1799984"/>
              <a:ext cx="226942" cy="286939"/>
            </a:xfrm>
            <a:prstGeom prst="rect">
              <a:avLst/>
            </a:prstGeom>
          </p:spPr>
          <p:txBody>
            <a:bodyPr wrap="square" lIns="0" tIns="13426" rIns="0" bIns="0" rtlCol="0">
              <a:noAutofit/>
            </a:bodyPr>
            <a:lstStyle/>
            <a:p>
              <a:pPr marL="12549">
                <a:lnSpc>
                  <a:spcPts val="2115"/>
                </a:lnSpc>
              </a:pPr>
              <a:r>
                <a:rPr lang="es-ES" sz="1976" dirty="0">
                  <a:solidFill>
                    <a:srgbClr val="FFFFFF"/>
                  </a:solidFill>
                  <a:latin typeface="Times New Roman"/>
                  <a:cs typeface="Times New Roman"/>
                </a:rPr>
                <a:t>D</a:t>
              </a:r>
              <a:endParaRPr sz="1976" dirty="0">
                <a:latin typeface="Times New Roman"/>
                <a:cs typeface="Times New Roman"/>
              </a:endParaRPr>
            </a:p>
          </p:txBody>
        </p:sp>
        <p:sp>
          <p:nvSpPr>
            <p:cNvPr id="31" name="object 31"/>
            <p:cNvSpPr txBox="1"/>
            <p:nvPr/>
          </p:nvSpPr>
          <p:spPr>
            <a:xfrm>
              <a:off x="895019" y="2055253"/>
              <a:ext cx="1323731" cy="123523"/>
            </a:xfrm>
            <a:prstGeom prst="rect">
              <a:avLst/>
            </a:prstGeom>
          </p:spPr>
          <p:txBody>
            <a:bodyPr wrap="square" lIns="0" tIns="6400" rIns="0" bIns="0" rtlCol="0">
              <a:noAutofit/>
            </a:bodyPr>
            <a:lstStyle/>
            <a:p>
              <a:pPr marL="12700">
                <a:lnSpc>
                  <a:spcPts val="1045"/>
                </a:lnSpc>
              </a:pPr>
              <a:r>
                <a:rPr lang="es-ES" sz="1000" spc="23" dirty="0">
                  <a:latin typeface="Malgun Gothic"/>
                  <a:cs typeface="Malgun Gothic"/>
                </a:rPr>
                <a:t>Éx 20:12</a:t>
              </a:r>
              <a:endParaRPr lang="es-ES" sz="1000" dirty="0">
                <a:latin typeface="Malgun Gothic"/>
                <a:cs typeface="Malgun Gothic"/>
              </a:endParaRPr>
            </a:p>
          </p:txBody>
        </p:sp>
        <p:sp>
          <p:nvSpPr>
            <p:cNvPr id="30" name="object 30"/>
            <p:cNvSpPr txBox="1"/>
            <p:nvPr/>
          </p:nvSpPr>
          <p:spPr>
            <a:xfrm>
              <a:off x="520375" y="3864401"/>
              <a:ext cx="226942" cy="286939"/>
            </a:xfrm>
            <a:prstGeom prst="rect">
              <a:avLst/>
            </a:prstGeom>
          </p:spPr>
          <p:txBody>
            <a:bodyPr wrap="square" lIns="0" tIns="13426" rIns="0" bIns="0" rtlCol="0">
              <a:noAutofit/>
            </a:bodyPr>
            <a:lstStyle/>
            <a:p>
              <a:pPr marL="12549">
                <a:lnSpc>
                  <a:spcPts val="2115"/>
                </a:lnSpc>
              </a:pPr>
              <a:r>
                <a:rPr lang="es-ES" sz="1976" dirty="0">
                  <a:solidFill>
                    <a:srgbClr val="FFFFFF"/>
                  </a:solidFill>
                  <a:latin typeface="Times New Roman"/>
                  <a:cs typeface="Times New Roman"/>
                </a:rPr>
                <a:t>L</a:t>
              </a:r>
              <a:endParaRPr sz="1976" dirty="0">
                <a:latin typeface="Times New Roman"/>
                <a:cs typeface="Times New Roman"/>
              </a:endParaRPr>
            </a:p>
          </p:txBody>
        </p:sp>
        <p:sp>
          <p:nvSpPr>
            <p:cNvPr id="29" name="object 29"/>
            <p:cNvSpPr txBox="1"/>
            <p:nvPr/>
          </p:nvSpPr>
          <p:spPr>
            <a:xfrm>
              <a:off x="895019" y="4119690"/>
              <a:ext cx="682492" cy="123510"/>
            </a:xfrm>
            <a:prstGeom prst="rect">
              <a:avLst/>
            </a:prstGeom>
          </p:spPr>
          <p:txBody>
            <a:bodyPr wrap="square" lIns="0" tIns="6400" rIns="0" bIns="0" rtlCol="0">
              <a:noAutofit/>
            </a:bodyPr>
            <a:lstStyle/>
            <a:p>
              <a:pPr marL="12700">
                <a:lnSpc>
                  <a:spcPts val="1045"/>
                </a:lnSpc>
              </a:pPr>
              <a:r>
                <a:rPr lang="es-ES" sz="1000" spc="26" dirty="0">
                  <a:latin typeface="Malgun Gothic"/>
                  <a:cs typeface="Malgun Gothic"/>
                </a:rPr>
                <a:t>Dt 5:16</a:t>
              </a:r>
              <a:endParaRPr lang="es-ES" sz="1000" dirty="0">
                <a:latin typeface="Malgun Gothic"/>
                <a:cs typeface="Malgun Gothic"/>
              </a:endParaRPr>
            </a:p>
          </p:txBody>
        </p:sp>
        <p:sp>
          <p:nvSpPr>
            <p:cNvPr id="28" name="object 28"/>
            <p:cNvSpPr txBox="1"/>
            <p:nvPr/>
          </p:nvSpPr>
          <p:spPr>
            <a:xfrm>
              <a:off x="497114" y="5943529"/>
              <a:ext cx="234769" cy="286939"/>
            </a:xfrm>
            <a:prstGeom prst="rect">
              <a:avLst/>
            </a:prstGeom>
          </p:spPr>
          <p:txBody>
            <a:bodyPr wrap="square" lIns="0" tIns="13426" rIns="0" bIns="0" rtlCol="0">
              <a:noAutofit/>
            </a:bodyPr>
            <a:lstStyle/>
            <a:p>
              <a:pPr marL="12549">
                <a:lnSpc>
                  <a:spcPts val="2115"/>
                </a:lnSpc>
              </a:pPr>
              <a:r>
                <a:rPr lang="es-ES" sz="1976" dirty="0">
                  <a:solidFill>
                    <a:srgbClr val="FFFFFF"/>
                  </a:solidFill>
                  <a:latin typeface="Times New Roman"/>
                  <a:cs typeface="Times New Roman"/>
                </a:rPr>
                <a:t>M</a:t>
              </a:r>
              <a:endParaRPr sz="1976" dirty="0">
                <a:latin typeface="Times New Roman"/>
                <a:cs typeface="Times New Roman"/>
              </a:endParaRPr>
            </a:p>
          </p:txBody>
        </p:sp>
        <p:sp>
          <p:nvSpPr>
            <p:cNvPr id="27" name="object 27"/>
            <p:cNvSpPr txBox="1"/>
            <p:nvPr/>
          </p:nvSpPr>
          <p:spPr>
            <a:xfrm>
              <a:off x="895019" y="6198800"/>
              <a:ext cx="932450" cy="152077"/>
            </a:xfrm>
            <a:prstGeom prst="rect">
              <a:avLst/>
            </a:prstGeom>
          </p:spPr>
          <p:txBody>
            <a:bodyPr wrap="square" lIns="0" tIns="6400" rIns="0" bIns="0" rtlCol="0">
              <a:noAutofit/>
            </a:bodyPr>
            <a:lstStyle/>
            <a:p>
              <a:pPr marL="12700">
                <a:lnSpc>
                  <a:spcPts val="1045"/>
                </a:lnSpc>
              </a:pPr>
              <a:r>
                <a:rPr lang="es-ES" sz="1000" spc="23" dirty="0">
                  <a:latin typeface="Malgun Gothic"/>
                  <a:cs typeface="Malgun Gothic"/>
                </a:rPr>
                <a:t>Pr 30:17</a:t>
              </a:r>
              <a:endParaRPr lang="es-ES" sz="1000" dirty="0">
                <a:latin typeface="Malgun Gothic"/>
                <a:cs typeface="Malgun Gothic"/>
              </a:endParaRPr>
            </a:p>
          </p:txBody>
        </p:sp>
        <p:sp>
          <p:nvSpPr>
            <p:cNvPr id="26" name="object 26"/>
            <p:cNvSpPr txBox="1"/>
            <p:nvPr/>
          </p:nvSpPr>
          <p:spPr>
            <a:xfrm>
              <a:off x="229328" y="7799122"/>
              <a:ext cx="212632" cy="156158"/>
            </a:xfrm>
            <a:prstGeom prst="rect">
              <a:avLst/>
            </a:prstGeom>
          </p:spPr>
          <p:txBody>
            <a:bodyPr wrap="square" lIns="0" tIns="6901" rIns="0" bIns="0" rtlCol="0">
              <a:noAutofit/>
            </a:bodyPr>
            <a:lstStyle/>
            <a:p>
              <a:pPr marL="12549">
                <a:lnSpc>
                  <a:spcPts val="1087"/>
                </a:lnSpc>
              </a:pPr>
              <a:r>
                <a:rPr lang="es-ES" sz="988" dirty="0">
                  <a:latin typeface="Times New Roman"/>
                  <a:cs typeface="Times New Roman"/>
                </a:rPr>
                <a:t>48</a:t>
              </a:r>
              <a:endParaRPr sz="988" dirty="0">
                <a:latin typeface="Times New Roman"/>
                <a:cs typeface="Times New Roman"/>
              </a:endParaRPr>
            </a:p>
          </p:txBody>
        </p:sp>
        <p:sp>
          <p:nvSpPr>
            <p:cNvPr id="25" name="object 25"/>
            <p:cNvSpPr txBox="1"/>
            <p:nvPr/>
          </p:nvSpPr>
          <p:spPr>
            <a:xfrm>
              <a:off x="803206" y="2171451"/>
              <a:ext cx="1731288" cy="156512"/>
            </a:xfrm>
            <a:prstGeom prst="rect">
              <a:avLst/>
            </a:prstGeom>
          </p:spPr>
          <p:txBody>
            <a:bodyPr wrap="square" lIns="0" tIns="0" rIns="0" bIns="0" rtlCol="0">
              <a:noAutofit/>
            </a:bodyPr>
            <a:lstStyle/>
            <a:p>
              <a:pPr marL="25097">
                <a:lnSpc>
                  <a:spcPts val="988"/>
                </a:lnSpc>
              </a:pPr>
              <a:endParaRPr sz="988" dirty="0"/>
            </a:p>
          </p:txBody>
        </p:sp>
        <p:sp>
          <p:nvSpPr>
            <p:cNvPr id="24" name="object 24"/>
            <p:cNvSpPr txBox="1"/>
            <p:nvPr/>
          </p:nvSpPr>
          <p:spPr>
            <a:xfrm>
              <a:off x="3078484" y="2171451"/>
              <a:ext cx="1731288" cy="156512"/>
            </a:xfrm>
            <a:prstGeom prst="rect">
              <a:avLst/>
            </a:prstGeom>
          </p:spPr>
          <p:txBody>
            <a:bodyPr wrap="square" lIns="0" tIns="0" rIns="0" bIns="0" rtlCol="0">
              <a:noAutofit/>
            </a:bodyPr>
            <a:lstStyle/>
            <a:p>
              <a:pPr marL="25097">
                <a:lnSpc>
                  <a:spcPts val="988"/>
                </a:lnSpc>
              </a:pPr>
              <a:endParaRPr sz="988" dirty="0"/>
            </a:p>
          </p:txBody>
        </p:sp>
        <p:sp>
          <p:nvSpPr>
            <p:cNvPr id="23" name="object 23"/>
            <p:cNvSpPr txBox="1"/>
            <p:nvPr/>
          </p:nvSpPr>
          <p:spPr>
            <a:xfrm>
              <a:off x="803206" y="2435553"/>
              <a:ext cx="1731288" cy="156512"/>
            </a:xfrm>
            <a:prstGeom prst="rect">
              <a:avLst/>
            </a:prstGeom>
          </p:spPr>
          <p:txBody>
            <a:bodyPr wrap="square" lIns="0" tIns="0" rIns="0" bIns="0" rtlCol="0">
              <a:noAutofit/>
            </a:bodyPr>
            <a:lstStyle/>
            <a:p>
              <a:pPr marL="25097">
                <a:lnSpc>
                  <a:spcPts val="988"/>
                </a:lnSpc>
              </a:pPr>
              <a:endParaRPr sz="988" dirty="0"/>
            </a:p>
          </p:txBody>
        </p:sp>
        <p:sp>
          <p:nvSpPr>
            <p:cNvPr id="22" name="object 22"/>
            <p:cNvSpPr txBox="1"/>
            <p:nvPr/>
          </p:nvSpPr>
          <p:spPr>
            <a:xfrm>
              <a:off x="3078484" y="2435553"/>
              <a:ext cx="1731288" cy="156512"/>
            </a:xfrm>
            <a:prstGeom prst="rect">
              <a:avLst/>
            </a:prstGeom>
          </p:spPr>
          <p:txBody>
            <a:bodyPr wrap="square" lIns="0" tIns="0" rIns="0" bIns="0" rtlCol="0">
              <a:noAutofit/>
            </a:bodyPr>
            <a:lstStyle/>
            <a:p>
              <a:pPr marL="25097">
                <a:lnSpc>
                  <a:spcPts val="988"/>
                </a:lnSpc>
              </a:pPr>
              <a:endParaRPr sz="988" dirty="0"/>
            </a:p>
          </p:txBody>
        </p:sp>
        <p:sp>
          <p:nvSpPr>
            <p:cNvPr id="21" name="object 21"/>
            <p:cNvSpPr txBox="1"/>
            <p:nvPr/>
          </p:nvSpPr>
          <p:spPr>
            <a:xfrm>
              <a:off x="803206" y="2710887"/>
              <a:ext cx="1731288" cy="156512"/>
            </a:xfrm>
            <a:prstGeom prst="rect">
              <a:avLst/>
            </a:prstGeom>
          </p:spPr>
          <p:txBody>
            <a:bodyPr wrap="square" lIns="0" tIns="0" rIns="0" bIns="0" rtlCol="0">
              <a:noAutofit/>
            </a:bodyPr>
            <a:lstStyle/>
            <a:p>
              <a:pPr marL="25097">
                <a:lnSpc>
                  <a:spcPts val="988"/>
                </a:lnSpc>
              </a:pPr>
              <a:endParaRPr sz="988" dirty="0"/>
            </a:p>
          </p:txBody>
        </p:sp>
        <p:sp>
          <p:nvSpPr>
            <p:cNvPr id="20" name="object 20"/>
            <p:cNvSpPr txBox="1"/>
            <p:nvPr/>
          </p:nvSpPr>
          <p:spPr>
            <a:xfrm>
              <a:off x="3078484" y="2710887"/>
              <a:ext cx="1731288" cy="156512"/>
            </a:xfrm>
            <a:prstGeom prst="rect">
              <a:avLst/>
            </a:prstGeom>
          </p:spPr>
          <p:txBody>
            <a:bodyPr wrap="square" lIns="0" tIns="0" rIns="0" bIns="0" rtlCol="0">
              <a:noAutofit/>
            </a:bodyPr>
            <a:lstStyle/>
            <a:p>
              <a:pPr marL="25097">
                <a:lnSpc>
                  <a:spcPts val="988"/>
                </a:lnSpc>
              </a:pPr>
              <a:endParaRPr sz="988" dirty="0"/>
            </a:p>
          </p:txBody>
        </p:sp>
        <p:sp>
          <p:nvSpPr>
            <p:cNvPr id="19" name="object 19"/>
            <p:cNvSpPr txBox="1"/>
            <p:nvPr/>
          </p:nvSpPr>
          <p:spPr>
            <a:xfrm>
              <a:off x="803206" y="2974988"/>
              <a:ext cx="1731288" cy="156512"/>
            </a:xfrm>
            <a:prstGeom prst="rect">
              <a:avLst/>
            </a:prstGeom>
          </p:spPr>
          <p:txBody>
            <a:bodyPr wrap="square" lIns="0" tIns="0" rIns="0" bIns="0" rtlCol="0">
              <a:noAutofit/>
            </a:bodyPr>
            <a:lstStyle/>
            <a:p>
              <a:pPr marL="25097">
                <a:lnSpc>
                  <a:spcPts val="988"/>
                </a:lnSpc>
              </a:pPr>
              <a:endParaRPr sz="988" dirty="0"/>
            </a:p>
          </p:txBody>
        </p:sp>
        <p:sp>
          <p:nvSpPr>
            <p:cNvPr id="18" name="object 18"/>
            <p:cNvSpPr txBox="1"/>
            <p:nvPr/>
          </p:nvSpPr>
          <p:spPr>
            <a:xfrm>
              <a:off x="3078484" y="2974988"/>
              <a:ext cx="1731288" cy="156512"/>
            </a:xfrm>
            <a:prstGeom prst="rect">
              <a:avLst/>
            </a:prstGeom>
          </p:spPr>
          <p:txBody>
            <a:bodyPr wrap="square" lIns="0" tIns="0" rIns="0" bIns="0" rtlCol="0">
              <a:noAutofit/>
            </a:bodyPr>
            <a:lstStyle/>
            <a:p>
              <a:pPr marL="25097">
                <a:lnSpc>
                  <a:spcPts val="988"/>
                </a:lnSpc>
              </a:pPr>
              <a:endParaRPr sz="988" dirty="0"/>
            </a:p>
          </p:txBody>
        </p:sp>
        <p:sp>
          <p:nvSpPr>
            <p:cNvPr id="17" name="object 17"/>
            <p:cNvSpPr txBox="1"/>
            <p:nvPr/>
          </p:nvSpPr>
          <p:spPr>
            <a:xfrm>
              <a:off x="803206" y="4235866"/>
              <a:ext cx="1731288" cy="156512"/>
            </a:xfrm>
            <a:prstGeom prst="rect">
              <a:avLst/>
            </a:prstGeom>
          </p:spPr>
          <p:txBody>
            <a:bodyPr wrap="square" lIns="0" tIns="0" rIns="0" bIns="0" rtlCol="0">
              <a:noAutofit/>
            </a:bodyPr>
            <a:lstStyle/>
            <a:p>
              <a:pPr marL="25097">
                <a:lnSpc>
                  <a:spcPts val="988"/>
                </a:lnSpc>
              </a:pPr>
              <a:endParaRPr sz="988" dirty="0"/>
            </a:p>
          </p:txBody>
        </p:sp>
        <p:sp>
          <p:nvSpPr>
            <p:cNvPr id="16" name="object 16"/>
            <p:cNvSpPr txBox="1"/>
            <p:nvPr/>
          </p:nvSpPr>
          <p:spPr>
            <a:xfrm>
              <a:off x="3078484" y="4235866"/>
              <a:ext cx="1731288" cy="156512"/>
            </a:xfrm>
            <a:prstGeom prst="rect">
              <a:avLst/>
            </a:prstGeom>
          </p:spPr>
          <p:txBody>
            <a:bodyPr wrap="square" lIns="0" tIns="0" rIns="0" bIns="0" rtlCol="0">
              <a:noAutofit/>
            </a:bodyPr>
            <a:lstStyle/>
            <a:p>
              <a:pPr marL="25097">
                <a:lnSpc>
                  <a:spcPts val="988"/>
                </a:lnSpc>
              </a:pPr>
              <a:endParaRPr sz="988" dirty="0"/>
            </a:p>
          </p:txBody>
        </p:sp>
        <p:sp>
          <p:nvSpPr>
            <p:cNvPr id="15" name="object 15"/>
            <p:cNvSpPr txBox="1"/>
            <p:nvPr/>
          </p:nvSpPr>
          <p:spPr>
            <a:xfrm>
              <a:off x="803206" y="4499968"/>
              <a:ext cx="1731288" cy="156512"/>
            </a:xfrm>
            <a:prstGeom prst="rect">
              <a:avLst/>
            </a:prstGeom>
          </p:spPr>
          <p:txBody>
            <a:bodyPr wrap="square" lIns="0" tIns="0" rIns="0" bIns="0" rtlCol="0">
              <a:noAutofit/>
            </a:bodyPr>
            <a:lstStyle/>
            <a:p>
              <a:pPr marL="25097">
                <a:lnSpc>
                  <a:spcPts val="988"/>
                </a:lnSpc>
              </a:pPr>
              <a:endParaRPr sz="988" dirty="0"/>
            </a:p>
          </p:txBody>
        </p:sp>
        <p:sp>
          <p:nvSpPr>
            <p:cNvPr id="14" name="object 14"/>
            <p:cNvSpPr txBox="1"/>
            <p:nvPr/>
          </p:nvSpPr>
          <p:spPr>
            <a:xfrm>
              <a:off x="3078484" y="4499968"/>
              <a:ext cx="1731288" cy="156512"/>
            </a:xfrm>
            <a:prstGeom prst="rect">
              <a:avLst/>
            </a:prstGeom>
          </p:spPr>
          <p:txBody>
            <a:bodyPr wrap="square" lIns="0" tIns="0" rIns="0" bIns="0" rtlCol="0">
              <a:noAutofit/>
            </a:bodyPr>
            <a:lstStyle/>
            <a:p>
              <a:pPr marL="25097">
                <a:lnSpc>
                  <a:spcPts val="988"/>
                </a:lnSpc>
              </a:pPr>
              <a:endParaRPr sz="988" dirty="0"/>
            </a:p>
          </p:txBody>
        </p:sp>
        <p:sp>
          <p:nvSpPr>
            <p:cNvPr id="13" name="object 13"/>
            <p:cNvSpPr txBox="1"/>
            <p:nvPr/>
          </p:nvSpPr>
          <p:spPr>
            <a:xfrm>
              <a:off x="803206" y="4775303"/>
              <a:ext cx="1731288" cy="156512"/>
            </a:xfrm>
            <a:prstGeom prst="rect">
              <a:avLst/>
            </a:prstGeom>
          </p:spPr>
          <p:txBody>
            <a:bodyPr wrap="square" lIns="0" tIns="0" rIns="0" bIns="0" rtlCol="0">
              <a:noAutofit/>
            </a:bodyPr>
            <a:lstStyle/>
            <a:p>
              <a:pPr marL="25097">
                <a:lnSpc>
                  <a:spcPts val="988"/>
                </a:lnSpc>
              </a:pPr>
              <a:endParaRPr sz="988" dirty="0"/>
            </a:p>
          </p:txBody>
        </p:sp>
        <p:sp>
          <p:nvSpPr>
            <p:cNvPr id="12" name="object 12"/>
            <p:cNvSpPr txBox="1"/>
            <p:nvPr/>
          </p:nvSpPr>
          <p:spPr>
            <a:xfrm>
              <a:off x="3078484" y="4775303"/>
              <a:ext cx="1731288" cy="156512"/>
            </a:xfrm>
            <a:prstGeom prst="rect">
              <a:avLst/>
            </a:prstGeom>
          </p:spPr>
          <p:txBody>
            <a:bodyPr wrap="square" lIns="0" tIns="0" rIns="0" bIns="0" rtlCol="0">
              <a:noAutofit/>
            </a:bodyPr>
            <a:lstStyle/>
            <a:p>
              <a:pPr marL="25097">
                <a:lnSpc>
                  <a:spcPts val="988"/>
                </a:lnSpc>
              </a:pPr>
              <a:endParaRPr sz="988" dirty="0"/>
            </a:p>
          </p:txBody>
        </p:sp>
        <p:sp>
          <p:nvSpPr>
            <p:cNvPr id="11" name="object 11"/>
            <p:cNvSpPr txBox="1"/>
            <p:nvPr/>
          </p:nvSpPr>
          <p:spPr>
            <a:xfrm>
              <a:off x="803206" y="5039405"/>
              <a:ext cx="1731288" cy="156512"/>
            </a:xfrm>
            <a:prstGeom prst="rect">
              <a:avLst/>
            </a:prstGeom>
          </p:spPr>
          <p:txBody>
            <a:bodyPr wrap="square" lIns="0" tIns="0" rIns="0" bIns="0" rtlCol="0">
              <a:noAutofit/>
            </a:bodyPr>
            <a:lstStyle/>
            <a:p>
              <a:pPr marL="25097">
                <a:lnSpc>
                  <a:spcPts val="988"/>
                </a:lnSpc>
              </a:pPr>
              <a:endParaRPr sz="988" dirty="0"/>
            </a:p>
          </p:txBody>
        </p:sp>
        <p:sp>
          <p:nvSpPr>
            <p:cNvPr id="10" name="object 10"/>
            <p:cNvSpPr txBox="1"/>
            <p:nvPr/>
          </p:nvSpPr>
          <p:spPr>
            <a:xfrm>
              <a:off x="3078484" y="5039405"/>
              <a:ext cx="1731288" cy="156512"/>
            </a:xfrm>
            <a:prstGeom prst="rect">
              <a:avLst/>
            </a:prstGeom>
          </p:spPr>
          <p:txBody>
            <a:bodyPr wrap="square" lIns="0" tIns="0" rIns="0" bIns="0" rtlCol="0">
              <a:noAutofit/>
            </a:bodyPr>
            <a:lstStyle/>
            <a:p>
              <a:pPr marL="25097">
                <a:lnSpc>
                  <a:spcPts val="988"/>
                </a:lnSpc>
              </a:pPr>
              <a:endParaRPr sz="988" dirty="0"/>
            </a:p>
          </p:txBody>
        </p:sp>
        <p:sp>
          <p:nvSpPr>
            <p:cNvPr id="9" name="object 9"/>
            <p:cNvSpPr txBox="1"/>
            <p:nvPr/>
          </p:nvSpPr>
          <p:spPr>
            <a:xfrm>
              <a:off x="803206" y="6314996"/>
              <a:ext cx="1731288" cy="156512"/>
            </a:xfrm>
            <a:prstGeom prst="rect">
              <a:avLst/>
            </a:prstGeom>
          </p:spPr>
          <p:txBody>
            <a:bodyPr wrap="square" lIns="0" tIns="0" rIns="0" bIns="0" rtlCol="0">
              <a:noAutofit/>
            </a:bodyPr>
            <a:lstStyle/>
            <a:p>
              <a:pPr marL="25097">
                <a:lnSpc>
                  <a:spcPts val="988"/>
                </a:lnSpc>
              </a:pPr>
              <a:endParaRPr sz="988" dirty="0"/>
            </a:p>
          </p:txBody>
        </p:sp>
        <p:sp>
          <p:nvSpPr>
            <p:cNvPr id="8" name="object 8"/>
            <p:cNvSpPr txBox="1"/>
            <p:nvPr/>
          </p:nvSpPr>
          <p:spPr>
            <a:xfrm>
              <a:off x="3078484" y="6314996"/>
              <a:ext cx="1731288" cy="156512"/>
            </a:xfrm>
            <a:prstGeom prst="rect">
              <a:avLst/>
            </a:prstGeom>
          </p:spPr>
          <p:txBody>
            <a:bodyPr wrap="square" lIns="0" tIns="0" rIns="0" bIns="0" rtlCol="0">
              <a:noAutofit/>
            </a:bodyPr>
            <a:lstStyle/>
            <a:p>
              <a:pPr marL="25097">
                <a:lnSpc>
                  <a:spcPts val="988"/>
                </a:lnSpc>
              </a:pPr>
              <a:endParaRPr sz="988" dirty="0"/>
            </a:p>
          </p:txBody>
        </p:sp>
        <p:sp>
          <p:nvSpPr>
            <p:cNvPr id="7" name="object 7"/>
            <p:cNvSpPr txBox="1"/>
            <p:nvPr/>
          </p:nvSpPr>
          <p:spPr>
            <a:xfrm>
              <a:off x="803206" y="6579098"/>
              <a:ext cx="1731288" cy="156512"/>
            </a:xfrm>
            <a:prstGeom prst="rect">
              <a:avLst/>
            </a:prstGeom>
          </p:spPr>
          <p:txBody>
            <a:bodyPr wrap="square" lIns="0" tIns="0" rIns="0" bIns="0" rtlCol="0">
              <a:noAutofit/>
            </a:bodyPr>
            <a:lstStyle/>
            <a:p>
              <a:pPr marL="25097">
                <a:lnSpc>
                  <a:spcPts val="988"/>
                </a:lnSpc>
              </a:pPr>
              <a:endParaRPr sz="988" dirty="0"/>
            </a:p>
          </p:txBody>
        </p:sp>
        <p:sp>
          <p:nvSpPr>
            <p:cNvPr id="6" name="object 6"/>
            <p:cNvSpPr txBox="1"/>
            <p:nvPr/>
          </p:nvSpPr>
          <p:spPr>
            <a:xfrm>
              <a:off x="3078484" y="6579098"/>
              <a:ext cx="1731288" cy="156512"/>
            </a:xfrm>
            <a:prstGeom prst="rect">
              <a:avLst/>
            </a:prstGeom>
          </p:spPr>
          <p:txBody>
            <a:bodyPr wrap="square" lIns="0" tIns="0" rIns="0" bIns="0" rtlCol="0">
              <a:noAutofit/>
            </a:bodyPr>
            <a:lstStyle/>
            <a:p>
              <a:pPr marL="25097">
                <a:lnSpc>
                  <a:spcPts val="988"/>
                </a:lnSpc>
              </a:pPr>
              <a:endParaRPr sz="988" dirty="0"/>
            </a:p>
          </p:txBody>
        </p:sp>
        <p:sp>
          <p:nvSpPr>
            <p:cNvPr id="5" name="object 5"/>
            <p:cNvSpPr txBox="1"/>
            <p:nvPr/>
          </p:nvSpPr>
          <p:spPr>
            <a:xfrm>
              <a:off x="803206" y="6854432"/>
              <a:ext cx="1731288" cy="156512"/>
            </a:xfrm>
            <a:prstGeom prst="rect">
              <a:avLst/>
            </a:prstGeom>
          </p:spPr>
          <p:txBody>
            <a:bodyPr wrap="square" lIns="0" tIns="0" rIns="0" bIns="0" rtlCol="0">
              <a:noAutofit/>
            </a:bodyPr>
            <a:lstStyle/>
            <a:p>
              <a:pPr marL="25097">
                <a:lnSpc>
                  <a:spcPts val="988"/>
                </a:lnSpc>
              </a:pPr>
              <a:endParaRPr sz="988" dirty="0"/>
            </a:p>
          </p:txBody>
        </p:sp>
        <p:sp>
          <p:nvSpPr>
            <p:cNvPr id="4" name="object 4"/>
            <p:cNvSpPr txBox="1"/>
            <p:nvPr/>
          </p:nvSpPr>
          <p:spPr>
            <a:xfrm>
              <a:off x="3078484" y="6854432"/>
              <a:ext cx="1731288" cy="156512"/>
            </a:xfrm>
            <a:prstGeom prst="rect">
              <a:avLst/>
            </a:prstGeom>
          </p:spPr>
          <p:txBody>
            <a:bodyPr wrap="square" lIns="0" tIns="0" rIns="0" bIns="0" rtlCol="0">
              <a:noAutofit/>
            </a:bodyPr>
            <a:lstStyle/>
            <a:p>
              <a:pPr marL="25097">
                <a:lnSpc>
                  <a:spcPts val="988"/>
                </a:lnSpc>
              </a:pPr>
              <a:endParaRPr sz="988" dirty="0"/>
            </a:p>
          </p:txBody>
        </p:sp>
        <p:sp>
          <p:nvSpPr>
            <p:cNvPr id="3" name="object 3"/>
            <p:cNvSpPr txBox="1"/>
            <p:nvPr/>
          </p:nvSpPr>
          <p:spPr>
            <a:xfrm>
              <a:off x="803206" y="7118533"/>
              <a:ext cx="1731288" cy="156512"/>
            </a:xfrm>
            <a:prstGeom prst="rect">
              <a:avLst/>
            </a:prstGeom>
          </p:spPr>
          <p:txBody>
            <a:bodyPr wrap="square" lIns="0" tIns="0" rIns="0" bIns="0" rtlCol="0">
              <a:noAutofit/>
            </a:bodyPr>
            <a:lstStyle/>
            <a:p>
              <a:pPr marL="25097">
                <a:lnSpc>
                  <a:spcPts val="988"/>
                </a:lnSpc>
              </a:pPr>
              <a:endParaRPr sz="988" dirty="0"/>
            </a:p>
          </p:txBody>
        </p:sp>
        <p:sp>
          <p:nvSpPr>
            <p:cNvPr id="2" name="object 2"/>
            <p:cNvSpPr txBox="1"/>
            <p:nvPr/>
          </p:nvSpPr>
          <p:spPr>
            <a:xfrm>
              <a:off x="3078484" y="7118533"/>
              <a:ext cx="1731288" cy="156512"/>
            </a:xfrm>
            <a:prstGeom prst="rect">
              <a:avLst/>
            </a:prstGeom>
          </p:spPr>
          <p:txBody>
            <a:bodyPr wrap="square" lIns="0" tIns="0" rIns="0" bIns="0" rtlCol="0">
              <a:noAutofit/>
            </a:bodyPr>
            <a:lstStyle/>
            <a:p>
              <a:pPr marL="25097">
                <a:lnSpc>
                  <a:spcPts val="988"/>
                </a:lnSpc>
              </a:pPr>
              <a:endParaRPr sz="988" dirty="0"/>
            </a:p>
          </p:txBody>
        </p:sp>
        <p:sp>
          <p:nvSpPr>
            <p:cNvPr id="97" name="object 11"/>
            <p:cNvSpPr txBox="1"/>
            <p:nvPr/>
          </p:nvSpPr>
          <p:spPr>
            <a:xfrm>
              <a:off x="562140" y="665178"/>
              <a:ext cx="2799384" cy="286939"/>
            </a:xfrm>
            <a:prstGeom prst="rect">
              <a:avLst/>
            </a:prstGeom>
          </p:spPr>
          <p:txBody>
            <a:bodyPr wrap="square" lIns="0" tIns="13582" rIns="0" bIns="0" rtlCol="0">
              <a:noAutofit/>
            </a:bodyPr>
            <a:lstStyle/>
            <a:p>
              <a:pPr marL="12549">
                <a:lnSpc>
                  <a:spcPts val="2139"/>
                </a:lnSpc>
              </a:pPr>
              <a:r>
                <a:rPr lang="es-ES" sz="1383" b="1" dirty="0">
                  <a:solidFill>
                    <a:srgbClr val="00ADEF"/>
                  </a:solidFill>
                  <a:latin typeface="Times New Roman"/>
                  <a:cs typeface="Times New Roman"/>
                </a:rPr>
                <a:t>Palabra</a:t>
              </a:r>
              <a:r>
                <a:rPr sz="988" dirty="0">
                  <a:solidFill>
                    <a:srgbClr val="00ADEF"/>
                  </a:solidFill>
                  <a:latin typeface="Times New Roman"/>
                  <a:cs typeface="Times New Roman"/>
                </a:rPr>
                <a:t> </a:t>
              </a:r>
              <a:r>
                <a:rPr lang="es-ES" sz="988" dirty="0">
                  <a:solidFill>
                    <a:srgbClr val="00ADEF"/>
                  </a:solidFill>
                  <a:latin typeface="Times New Roman"/>
                  <a:cs typeface="Times New Roman"/>
                </a:rPr>
                <a:t>    Aplicando a la vida</a:t>
              </a:r>
              <a:endParaRPr sz="988" dirty="0">
                <a:latin typeface="Times New Roman"/>
                <a:cs typeface="Times New Roman"/>
              </a:endParaRPr>
            </a:p>
          </p:txBody>
        </p:sp>
      </p:gr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7" name="그룹 116">
            <a:extLst>
              <a:ext uri="{FF2B5EF4-FFF2-40B4-BE49-F238E27FC236}">
                <a16:creationId xmlns:a16="http://schemas.microsoft.com/office/drawing/2014/main" id="{5ED11C32-CA6F-4A4F-BB7B-90C5D466F58A}"/>
              </a:ext>
            </a:extLst>
          </p:cNvPr>
          <p:cNvGrpSpPr/>
          <p:nvPr/>
        </p:nvGrpSpPr>
        <p:grpSpPr>
          <a:xfrm>
            <a:off x="1" y="47940"/>
            <a:ext cx="5487247" cy="7896213"/>
            <a:chOff x="1" y="-12"/>
            <a:chExt cx="5703681" cy="8207665"/>
          </a:xfrm>
        </p:grpSpPr>
        <p:sp>
          <p:nvSpPr>
            <p:cNvPr id="116" name="object 116"/>
            <p:cNvSpPr/>
            <p:nvPr/>
          </p:nvSpPr>
          <p:spPr>
            <a:xfrm>
              <a:off x="181976" y="1"/>
              <a:ext cx="5351628" cy="8207652"/>
            </a:xfrm>
            <a:custGeom>
              <a:avLst/>
              <a:gdLst/>
              <a:ahLst/>
              <a:cxnLst/>
              <a:rect l="l" t="t" r="r" b="b"/>
              <a:pathLst>
                <a:path w="5211013" h="7991995">
                  <a:moveTo>
                    <a:pt x="0" y="7991995"/>
                  </a:moveTo>
                  <a:lnTo>
                    <a:pt x="5211013" y="7991995"/>
                  </a:lnTo>
                  <a:lnTo>
                    <a:pt x="5211013" y="0"/>
                  </a:lnTo>
                  <a:lnTo>
                    <a:pt x="0" y="0"/>
                  </a:lnTo>
                  <a:lnTo>
                    <a:pt x="0" y="7991995"/>
                  </a:lnTo>
                  <a:close/>
                </a:path>
              </a:pathLst>
            </a:custGeom>
            <a:solidFill>
              <a:srgbClr val="C6EAFB"/>
            </a:solidFill>
          </p:spPr>
          <p:txBody>
            <a:bodyPr wrap="square" lIns="0" tIns="0" rIns="0" bIns="0" rtlCol="0">
              <a:noAutofit/>
            </a:bodyPr>
            <a:lstStyle/>
            <a:p>
              <a:endParaRPr sz="1779" dirty="0"/>
            </a:p>
          </p:txBody>
        </p:sp>
        <p:sp>
          <p:nvSpPr>
            <p:cNvPr id="44" name="object 44"/>
            <p:cNvSpPr/>
            <p:nvPr/>
          </p:nvSpPr>
          <p:spPr>
            <a:xfrm>
              <a:off x="5533604" y="-12"/>
              <a:ext cx="170078" cy="8207665"/>
            </a:xfrm>
            <a:custGeom>
              <a:avLst/>
              <a:gdLst/>
              <a:ahLst/>
              <a:cxnLst/>
              <a:rect l="l" t="t" r="r" b="b"/>
              <a:pathLst>
                <a:path w="116992" h="7992008">
                  <a:moveTo>
                    <a:pt x="116992" y="12"/>
                  </a:moveTo>
                  <a:lnTo>
                    <a:pt x="0" y="12"/>
                  </a:lnTo>
                  <a:lnTo>
                    <a:pt x="0" y="7992008"/>
                  </a:lnTo>
                  <a:lnTo>
                    <a:pt x="116992" y="7992008"/>
                  </a:lnTo>
                  <a:lnTo>
                    <a:pt x="116992" y="12"/>
                  </a:lnTo>
                  <a:close/>
                </a:path>
              </a:pathLst>
            </a:custGeom>
            <a:solidFill>
              <a:srgbClr val="6DCFF6"/>
            </a:solidFill>
          </p:spPr>
          <p:txBody>
            <a:bodyPr wrap="square" lIns="0" tIns="0" rIns="0" bIns="0" rtlCol="0">
              <a:noAutofit/>
            </a:bodyPr>
            <a:lstStyle/>
            <a:p>
              <a:endParaRPr sz="1779" dirty="0"/>
            </a:p>
          </p:txBody>
        </p:sp>
        <p:sp>
          <p:nvSpPr>
            <p:cNvPr id="45" name="object 45"/>
            <p:cNvSpPr/>
            <p:nvPr/>
          </p:nvSpPr>
          <p:spPr>
            <a:xfrm>
              <a:off x="427741" y="332739"/>
              <a:ext cx="4954164" cy="7542175"/>
            </a:xfrm>
            <a:custGeom>
              <a:avLst/>
              <a:gdLst/>
              <a:ahLst/>
              <a:cxnLst/>
              <a:rect l="l" t="t" r="r" b="b"/>
              <a:pathLst>
                <a:path w="4823993" h="7344003">
                  <a:moveTo>
                    <a:pt x="152400" y="0"/>
                  </a:moveTo>
                  <a:lnTo>
                    <a:pt x="152400" y="101600"/>
                  </a:lnTo>
                  <a:lnTo>
                    <a:pt x="101600" y="101600"/>
                  </a:lnTo>
                  <a:lnTo>
                    <a:pt x="101600" y="152400"/>
                  </a:lnTo>
                  <a:lnTo>
                    <a:pt x="0" y="152400"/>
                  </a:lnTo>
                  <a:lnTo>
                    <a:pt x="0" y="7191603"/>
                  </a:lnTo>
                  <a:lnTo>
                    <a:pt x="101600" y="7191603"/>
                  </a:lnTo>
                  <a:lnTo>
                    <a:pt x="101600" y="7242403"/>
                  </a:lnTo>
                  <a:lnTo>
                    <a:pt x="152400" y="7242403"/>
                  </a:lnTo>
                  <a:lnTo>
                    <a:pt x="152400" y="7344003"/>
                  </a:lnTo>
                  <a:lnTo>
                    <a:pt x="4671593" y="7344003"/>
                  </a:lnTo>
                  <a:lnTo>
                    <a:pt x="4671593" y="7242403"/>
                  </a:lnTo>
                  <a:lnTo>
                    <a:pt x="4722393" y="7242403"/>
                  </a:lnTo>
                  <a:lnTo>
                    <a:pt x="4722393" y="7191603"/>
                  </a:lnTo>
                  <a:lnTo>
                    <a:pt x="4823993" y="7191603"/>
                  </a:lnTo>
                  <a:lnTo>
                    <a:pt x="4823993" y="152400"/>
                  </a:lnTo>
                  <a:lnTo>
                    <a:pt x="4722393" y="152400"/>
                  </a:lnTo>
                  <a:lnTo>
                    <a:pt x="4722393" y="101600"/>
                  </a:lnTo>
                  <a:lnTo>
                    <a:pt x="4671593" y="101600"/>
                  </a:lnTo>
                  <a:lnTo>
                    <a:pt x="4671593" y="0"/>
                  </a:lnTo>
                  <a:lnTo>
                    <a:pt x="152400" y="0"/>
                  </a:lnTo>
                  <a:close/>
                </a:path>
              </a:pathLst>
            </a:custGeom>
            <a:solidFill>
              <a:srgbClr val="FFFFFF"/>
            </a:solidFill>
          </p:spPr>
          <p:txBody>
            <a:bodyPr wrap="square" lIns="0" tIns="0" rIns="0" bIns="0" rtlCol="0">
              <a:noAutofit/>
            </a:bodyPr>
            <a:lstStyle/>
            <a:p>
              <a:endParaRPr sz="1779" dirty="0"/>
            </a:p>
          </p:txBody>
        </p:sp>
        <p:sp>
          <p:nvSpPr>
            <p:cNvPr id="46" name="object 46"/>
            <p:cNvSpPr/>
            <p:nvPr/>
          </p:nvSpPr>
          <p:spPr>
            <a:xfrm>
              <a:off x="5277564" y="410995"/>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47" name="object 47"/>
            <p:cNvSpPr/>
            <p:nvPr/>
          </p:nvSpPr>
          <p:spPr>
            <a:xfrm>
              <a:off x="5277564" y="7796657"/>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48" name="object 48"/>
            <p:cNvSpPr/>
            <p:nvPr/>
          </p:nvSpPr>
          <p:spPr>
            <a:xfrm>
              <a:off x="479911" y="7796657"/>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49" name="object 49"/>
            <p:cNvSpPr/>
            <p:nvPr/>
          </p:nvSpPr>
          <p:spPr>
            <a:xfrm>
              <a:off x="479911" y="410995"/>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50" name="object 50"/>
            <p:cNvSpPr/>
            <p:nvPr/>
          </p:nvSpPr>
          <p:spPr>
            <a:xfrm>
              <a:off x="427845" y="332739"/>
              <a:ext cx="4954164" cy="7542175"/>
            </a:xfrm>
            <a:custGeom>
              <a:avLst/>
              <a:gdLst/>
              <a:ahLst/>
              <a:cxnLst/>
              <a:rect l="l" t="t" r="r" b="b"/>
              <a:pathLst>
                <a:path w="4823993" h="7344003">
                  <a:moveTo>
                    <a:pt x="152400" y="0"/>
                  </a:moveTo>
                  <a:lnTo>
                    <a:pt x="152400" y="101600"/>
                  </a:lnTo>
                  <a:lnTo>
                    <a:pt x="101600" y="101600"/>
                  </a:lnTo>
                  <a:lnTo>
                    <a:pt x="101600" y="152400"/>
                  </a:lnTo>
                  <a:lnTo>
                    <a:pt x="0" y="152400"/>
                  </a:lnTo>
                  <a:lnTo>
                    <a:pt x="0" y="7191603"/>
                  </a:lnTo>
                  <a:lnTo>
                    <a:pt x="101600" y="7191603"/>
                  </a:lnTo>
                  <a:lnTo>
                    <a:pt x="101600" y="7242403"/>
                  </a:lnTo>
                  <a:lnTo>
                    <a:pt x="152400" y="7242403"/>
                  </a:lnTo>
                  <a:lnTo>
                    <a:pt x="152400" y="7344003"/>
                  </a:lnTo>
                  <a:lnTo>
                    <a:pt x="4671593" y="7344003"/>
                  </a:lnTo>
                  <a:lnTo>
                    <a:pt x="4671593" y="7242403"/>
                  </a:lnTo>
                  <a:lnTo>
                    <a:pt x="4722393" y="7242403"/>
                  </a:lnTo>
                  <a:lnTo>
                    <a:pt x="4722393" y="7191603"/>
                  </a:lnTo>
                  <a:lnTo>
                    <a:pt x="4823993" y="7191603"/>
                  </a:lnTo>
                  <a:lnTo>
                    <a:pt x="4823993" y="152400"/>
                  </a:lnTo>
                  <a:lnTo>
                    <a:pt x="4722393" y="152400"/>
                  </a:lnTo>
                  <a:lnTo>
                    <a:pt x="4722393" y="101600"/>
                  </a:lnTo>
                  <a:lnTo>
                    <a:pt x="4671593" y="101600"/>
                  </a:lnTo>
                  <a:lnTo>
                    <a:pt x="4671593" y="0"/>
                  </a:lnTo>
                  <a:lnTo>
                    <a:pt x="152400" y="0"/>
                  </a:lnTo>
                  <a:close/>
                </a:path>
              </a:pathLst>
            </a:custGeom>
            <a:solidFill>
              <a:srgbClr val="FFFFFF"/>
            </a:solidFill>
          </p:spPr>
          <p:txBody>
            <a:bodyPr wrap="square" lIns="0" tIns="0" rIns="0" bIns="0" rtlCol="0">
              <a:noAutofit/>
            </a:bodyPr>
            <a:lstStyle/>
            <a:p>
              <a:endParaRPr sz="1779" dirty="0"/>
            </a:p>
          </p:txBody>
        </p:sp>
        <p:sp>
          <p:nvSpPr>
            <p:cNvPr id="51" name="object 51"/>
            <p:cNvSpPr/>
            <p:nvPr/>
          </p:nvSpPr>
          <p:spPr>
            <a:xfrm>
              <a:off x="5277667" y="410995"/>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52" name="object 52"/>
            <p:cNvSpPr/>
            <p:nvPr/>
          </p:nvSpPr>
          <p:spPr>
            <a:xfrm>
              <a:off x="5277667" y="7796657"/>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53" name="object 53"/>
            <p:cNvSpPr/>
            <p:nvPr/>
          </p:nvSpPr>
          <p:spPr>
            <a:xfrm>
              <a:off x="480015" y="7796657"/>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54" name="object 54"/>
            <p:cNvSpPr/>
            <p:nvPr/>
          </p:nvSpPr>
          <p:spPr>
            <a:xfrm>
              <a:off x="480015" y="410995"/>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55" name="object 55"/>
            <p:cNvSpPr/>
            <p:nvPr/>
          </p:nvSpPr>
          <p:spPr>
            <a:xfrm>
              <a:off x="761226" y="668089"/>
              <a:ext cx="2130655" cy="1494367"/>
            </a:xfrm>
            <a:custGeom>
              <a:avLst/>
              <a:gdLst/>
              <a:ahLst/>
              <a:cxnLst/>
              <a:rect l="l" t="t" r="r" b="b"/>
              <a:pathLst>
                <a:path w="2074672" h="1455102">
                  <a:moveTo>
                    <a:pt x="152399"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399"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399" y="0"/>
                  </a:lnTo>
                  <a:close/>
                </a:path>
              </a:pathLst>
            </a:custGeom>
            <a:solidFill>
              <a:srgbClr val="FFFFFF"/>
            </a:solidFill>
          </p:spPr>
          <p:txBody>
            <a:bodyPr wrap="square" lIns="0" tIns="0" rIns="0" bIns="0" rtlCol="0">
              <a:noAutofit/>
            </a:bodyPr>
            <a:lstStyle/>
            <a:p>
              <a:endParaRPr sz="1779" dirty="0"/>
            </a:p>
          </p:txBody>
        </p:sp>
        <p:sp>
          <p:nvSpPr>
            <p:cNvPr id="56" name="object 56"/>
            <p:cNvSpPr/>
            <p:nvPr/>
          </p:nvSpPr>
          <p:spPr>
            <a:xfrm>
              <a:off x="761226" y="668089"/>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57" name="object 57"/>
            <p:cNvSpPr/>
            <p:nvPr/>
          </p:nvSpPr>
          <p:spPr>
            <a:xfrm>
              <a:off x="3036502" y="668089"/>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400" y="0"/>
                  </a:lnTo>
                  <a:close/>
                </a:path>
              </a:pathLst>
            </a:custGeom>
            <a:solidFill>
              <a:srgbClr val="FFFFFF"/>
            </a:solidFill>
          </p:spPr>
          <p:txBody>
            <a:bodyPr wrap="square" lIns="0" tIns="0" rIns="0" bIns="0" rtlCol="0">
              <a:noAutofit/>
            </a:bodyPr>
            <a:lstStyle/>
            <a:p>
              <a:endParaRPr sz="1779" dirty="0"/>
            </a:p>
          </p:txBody>
        </p:sp>
        <p:sp>
          <p:nvSpPr>
            <p:cNvPr id="58" name="object 58"/>
            <p:cNvSpPr/>
            <p:nvPr/>
          </p:nvSpPr>
          <p:spPr>
            <a:xfrm>
              <a:off x="3036502" y="668089"/>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59" name="object 59"/>
            <p:cNvSpPr/>
            <p:nvPr/>
          </p:nvSpPr>
          <p:spPr>
            <a:xfrm>
              <a:off x="969184" y="106063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0" name="object 60"/>
            <p:cNvSpPr/>
            <p:nvPr/>
          </p:nvSpPr>
          <p:spPr>
            <a:xfrm>
              <a:off x="969184" y="1324739"/>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1" name="object 61"/>
            <p:cNvSpPr/>
            <p:nvPr/>
          </p:nvSpPr>
          <p:spPr>
            <a:xfrm>
              <a:off x="3244460" y="106063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2" name="object 62"/>
            <p:cNvSpPr/>
            <p:nvPr/>
          </p:nvSpPr>
          <p:spPr>
            <a:xfrm>
              <a:off x="3244460" y="1324739"/>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3" name="object 63"/>
            <p:cNvSpPr/>
            <p:nvPr/>
          </p:nvSpPr>
          <p:spPr>
            <a:xfrm>
              <a:off x="969184" y="160007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4" name="object 64"/>
            <p:cNvSpPr/>
            <p:nvPr/>
          </p:nvSpPr>
          <p:spPr>
            <a:xfrm>
              <a:off x="3244460" y="160007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5" name="object 65"/>
            <p:cNvSpPr/>
            <p:nvPr/>
          </p:nvSpPr>
          <p:spPr>
            <a:xfrm>
              <a:off x="969184" y="186417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6" name="object 66"/>
            <p:cNvSpPr/>
            <p:nvPr/>
          </p:nvSpPr>
          <p:spPr>
            <a:xfrm>
              <a:off x="3244460" y="186417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7" name="object 67"/>
            <p:cNvSpPr/>
            <p:nvPr/>
          </p:nvSpPr>
          <p:spPr>
            <a:xfrm>
              <a:off x="516185" y="437561"/>
              <a:ext cx="530237" cy="530250"/>
            </a:xfrm>
            <a:custGeom>
              <a:avLst/>
              <a:gdLst/>
              <a:ahLst/>
              <a:cxnLst/>
              <a:rect l="l" t="t" r="r" b="b"/>
              <a:pathLst>
                <a:path w="516305" h="516318">
                  <a:moveTo>
                    <a:pt x="258152" y="516318"/>
                  </a:moveTo>
                  <a:lnTo>
                    <a:pt x="279324" y="515462"/>
                  </a:lnTo>
                  <a:lnTo>
                    <a:pt x="300025" y="512939"/>
                  </a:lnTo>
                  <a:lnTo>
                    <a:pt x="320188" y="508815"/>
                  </a:lnTo>
                  <a:lnTo>
                    <a:pt x="339747" y="503157"/>
                  </a:lnTo>
                  <a:lnTo>
                    <a:pt x="358636" y="496031"/>
                  </a:lnTo>
                  <a:lnTo>
                    <a:pt x="376787" y="487503"/>
                  </a:lnTo>
                  <a:lnTo>
                    <a:pt x="394135" y="477640"/>
                  </a:lnTo>
                  <a:lnTo>
                    <a:pt x="410613" y="466508"/>
                  </a:lnTo>
                  <a:lnTo>
                    <a:pt x="426154" y="454175"/>
                  </a:lnTo>
                  <a:lnTo>
                    <a:pt x="440693" y="440705"/>
                  </a:lnTo>
                  <a:lnTo>
                    <a:pt x="454162" y="426167"/>
                  </a:lnTo>
                  <a:lnTo>
                    <a:pt x="466496" y="410625"/>
                  </a:lnTo>
                  <a:lnTo>
                    <a:pt x="477627" y="394147"/>
                  </a:lnTo>
                  <a:lnTo>
                    <a:pt x="487490" y="376800"/>
                  </a:lnTo>
                  <a:lnTo>
                    <a:pt x="496018" y="358648"/>
                  </a:lnTo>
                  <a:lnTo>
                    <a:pt x="503144" y="339760"/>
                  </a:lnTo>
                  <a:lnTo>
                    <a:pt x="508802" y="320201"/>
                  </a:lnTo>
                  <a:lnTo>
                    <a:pt x="512926" y="300038"/>
                  </a:lnTo>
                  <a:lnTo>
                    <a:pt x="515450" y="279337"/>
                  </a:lnTo>
                  <a:lnTo>
                    <a:pt x="516305" y="258165"/>
                  </a:lnTo>
                  <a:lnTo>
                    <a:pt x="515450" y="236991"/>
                  </a:lnTo>
                  <a:lnTo>
                    <a:pt x="512926" y="216289"/>
                  </a:lnTo>
                  <a:lnTo>
                    <a:pt x="508802" y="196124"/>
                  </a:lnTo>
                  <a:lnTo>
                    <a:pt x="503144" y="176564"/>
                  </a:lnTo>
                  <a:lnTo>
                    <a:pt x="496018" y="157675"/>
                  </a:lnTo>
                  <a:lnTo>
                    <a:pt x="487490" y="139522"/>
                  </a:lnTo>
                  <a:lnTo>
                    <a:pt x="477627" y="122174"/>
                  </a:lnTo>
                  <a:lnTo>
                    <a:pt x="466496" y="105695"/>
                  </a:lnTo>
                  <a:lnTo>
                    <a:pt x="454162" y="90153"/>
                  </a:lnTo>
                  <a:lnTo>
                    <a:pt x="440693" y="75614"/>
                  </a:lnTo>
                  <a:lnTo>
                    <a:pt x="426154" y="62144"/>
                  </a:lnTo>
                  <a:lnTo>
                    <a:pt x="410613" y="49810"/>
                  </a:lnTo>
                  <a:lnTo>
                    <a:pt x="394135" y="38678"/>
                  </a:lnTo>
                  <a:lnTo>
                    <a:pt x="376787" y="28815"/>
                  </a:lnTo>
                  <a:lnTo>
                    <a:pt x="358636" y="20287"/>
                  </a:lnTo>
                  <a:lnTo>
                    <a:pt x="339747" y="13161"/>
                  </a:lnTo>
                  <a:lnTo>
                    <a:pt x="320188" y="7502"/>
                  </a:lnTo>
                  <a:lnTo>
                    <a:pt x="300025" y="3378"/>
                  </a:lnTo>
                  <a:lnTo>
                    <a:pt x="279324" y="855"/>
                  </a:lnTo>
                  <a:lnTo>
                    <a:pt x="258152" y="0"/>
                  </a:lnTo>
                  <a:lnTo>
                    <a:pt x="236980" y="855"/>
                  </a:lnTo>
                  <a:lnTo>
                    <a:pt x="216280" y="3378"/>
                  </a:lnTo>
                  <a:lnTo>
                    <a:pt x="196116" y="7502"/>
                  </a:lnTo>
                  <a:lnTo>
                    <a:pt x="176558" y="13161"/>
                  </a:lnTo>
                  <a:lnTo>
                    <a:pt x="157669" y="20287"/>
                  </a:lnTo>
                  <a:lnTo>
                    <a:pt x="139518" y="28815"/>
                  </a:lnTo>
                  <a:lnTo>
                    <a:pt x="122170" y="38678"/>
                  </a:lnTo>
                  <a:lnTo>
                    <a:pt x="105692" y="49810"/>
                  </a:lnTo>
                  <a:lnTo>
                    <a:pt x="90151" y="62144"/>
                  </a:lnTo>
                  <a:lnTo>
                    <a:pt x="75612" y="75614"/>
                  </a:lnTo>
                  <a:lnTo>
                    <a:pt x="62143" y="90153"/>
                  </a:lnTo>
                  <a:lnTo>
                    <a:pt x="49809" y="105695"/>
                  </a:lnTo>
                  <a:lnTo>
                    <a:pt x="38678" y="122174"/>
                  </a:lnTo>
                  <a:lnTo>
                    <a:pt x="28815" y="139522"/>
                  </a:lnTo>
                  <a:lnTo>
                    <a:pt x="20287" y="157675"/>
                  </a:lnTo>
                  <a:lnTo>
                    <a:pt x="13161" y="176564"/>
                  </a:lnTo>
                  <a:lnTo>
                    <a:pt x="7502" y="196124"/>
                  </a:lnTo>
                  <a:lnTo>
                    <a:pt x="3378" y="216289"/>
                  </a:lnTo>
                  <a:lnTo>
                    <a:pt x="855" y="236991"/>
                  </a:lnTo>
                  <a:lnTo>
                    <a:pt x="0" y="258165"/>
                  </a:lnTo>
                  <a:lnTo>
                    <a:pt x="855" y="279337"/>
                  </a:lnTo>
                  <a:lnTo>
                    <a:pt x="3378" y="300038"/>
                  </a:lnTo>
                  <a:lnTo>
                    <a:pt x="7502" y="320201"/>
                  </a:lnTo>
                  <a:lnTo>
                    <a:pt x="13161" y="339760"/>
                  </a:lnTo>
                  <a:lnTo>
                    <a:pt x="20287" y="358648"/>
                  </a:lnTo>
                  <a:lnTo>
                    <a:pt x="28815" y="376800"/>
                  </a:lnTo>
                  <a:lnTo>
                    <a:pt x="38678" y="394147"/>
                  </a:lnTo>
                  <a:lnTo>
                    <a:pt x="49809" y="410625"/>
                  </a:lnTo>
                  <a:lnTo>
                    <a:pt x="62143" y="426167"/>
                  </a:lnTo>
                  <a:lnTo>
                    <a:pt x="75612" y="440705"/>
                  </a:lnTo>
                  <a:lnTo>
                    <a:pt x="90151" y="454175"/>
                  </a:lnTo>
                  <a:lnTo>
                    <a:pt x="105692" y="466508"/>
                  </a:lnTo>
                  <a:lnTo>
                    <a:pt x="122170" y="477640"/>
                  </a:lnTo>
                  <a:lnTo>
                    <a:pt x="139518" y="487503"/>
                  </a:lnTo>
                  <a:lnTo>
                    <a:pt x="157669" y="496031"/>
                  </a:lnTo>
                  <a:lnTo>
                    <a:pt x="176558" y="503157"/>
                  </a:lnTo>
                  <a:lnTo>
                    <a:pt x="196116" y="508815"/>
                  </a:lnTo>
                  <a:lnTo>
                    <a:pt x="216280" y="512939"/>
                  </a:lnTo>
                  <a:lnTo>
                    <a:pt x="236980" y="515462"/>
                  </a:lnTo>
                  <a:lnTo>
                    <a:pt x="258152" y="516318"/>
                  </a:lnTo>
                  <a:close/>
                </a:path>
              </a:pathLst>
            </a:custGeom>
            <a:solidFill>
              <a:srgbClr val="ABE0F9"/>
            </a:solidFill>
          </p:spPr>
          <p:txBody>
            <a:bodyPr wrap="square" lIns="0" tIns="0" rIns="0" bIns="0" rtlCol="0">
              <a:noAutofit/>
            </a:bodyPr>
            <a:lstStyle/>
            <a:p>
              <a:endParaRPr sz="1779" dirty="0"/>
            </a:p>
          </p:txBody>
        </p:sp>
        <p:sp>
          <p:nvSpPr>
            <p:cNvPr id="68" name="object 68"/>
            <p:cNvSpPr/>
            <p:nvPr/>
          </p:nvSpPr>
          <p:spPr>
            <a:xfrm>
              <a:off x="559474" y="480858"/>
              <a:ext cx="443660" cy="443660"/>
            </a:xfrm>
            <a:custGeom>
              <a:avLst/>
              <a:gdLst/>
              <a:ahLst/>
              <a:cxnLst/>
              <a:rect l="l" t="t" r="r" b="b"/>
              <a:pathLst>
                <a:path w="432003" h="432003">
                  <a:moveTo>
                    <a:pt x="216001" y="432003"/>
                  </a:moveTo>
                  <a:lnTo>
                    <a:pt x="233716" y="431287"/>
                  </a:lnTo>
                  <a:lnTo>
                    <a:pt x="251037" y="429176"/>
                  </a:lnTo>
                  <a:lnTo>
                    <a:pt x="267908" y="425725"/>
                  </a:lnTo>
                  <a:lnTo>
                    <a:pt x="284273" y="420990"/>
                  </a:lnTo>
                  <a:lnTo>
                    <a:pt x="300077" y="415028"/>
                  </a:lnTo>
                  <a:lnTo>
                    <a:pt x="315265" y="407892"/>
                  </a:lnTo>
                  <a:lnTo>
                    <a:pt x="329780" y="399640"/>
                  </a:lnTo>
                  <a:lnTo>
                    <a:pt x="343567" y="390326"/>
                  </a:lnTo>
                  <a:lnTo>
                    <a:pt x="356571" y="380006"/>
                  </a:lnTo>
                  <a:lnTo>
                    <a:pt x="368736" y="368736"/>
                  </a:lnTo>
                  <a:lnTo>
                    <a:pt x="380006" y="356571"/>
                  </a:lnTo>
                  <a:lnTo>
                    <a:pt x="390326" y="343567"/>
                  </a:lnTo>
                  <a:lnTo>
                    <a:pt x="399640" y="329780"/>
                  </a:lnTo>
                  <a:lnTo>
                    <a:pt x="407892" y="315265"/>
                  </a:lnTo>
                  <a:lnTo>
                    <a:pt x="415028" y="300077"/>
                  </a:lnTo>
                  <a:lnTo>
                    <a:pt x="420990" y="284273"/>
                  </a:lnTo>
                  <a:lnTo>
                    <a:pt x="425725" y="267908"/>
                  </a:lnTo>
                  <a:lnTo>
                    <a:pt x="429176" y="251037"/>
                  </a:lnTo>
                  <a:lnTo>
                    <a:pt x="431287" y="233716"/>
                  </a:lnTo>
                  <a:lnTo>
                    <a:pt x="432003" y="216001"/>
                  </a:lnTo>
                  <a:lnTo>
                    <a:pt x="431287" y="198286"/>
                  </a:lnTo>
                  <a:lnTo>
                    <a:pt x="429176" y="180965"/>
                  </a:lnTo>
                  <a:lnTo>
                    <a:pt x="425725" y="164094"/>
                  </a:lnTo>
                  <a:lnTo>
                    <a:pt x="420990" y="147729"/>
                  </a:lnTo>
                  <a:lnTo>
                    <a:pt x="415028" y="131925"/>
                  </a:lnTo>
                  <a:lnTo>
                    <a:pt x="407892" y="116737"/>
                  </a:lnTo>
                  <a:lnTo>
                    <a:pt x="399640" y="102222"/>
                  </a:lnTo>
                  <a:lnTo>
                    <a:pt x="390326" y="88435"/>
                  </a:lnTo>
                  <a:lnTo>
                    <a:pt x="380006" y="75431"/>
                  </a:lnTo>
                  <a:lnTo>
                    <a:pt x="368736" y="63266"/>
                  </a:lnTo>
                  <a:lnTo>
                    <a:pt x="356571" y="51996"/>
                  </a:lnTo>
                  <a:lnTo>
                    <a:pt x="343567" y="41676"/>
                  </a:lnTo>
                  <a:lnTo>
                    <a:pt x="329780" y="32362"/>
                  </a:lnTo>
                  <a:lnTo>
                    <a:pt x="315265" y="24110"/>
                  </a:lnTo>
                  <a:lnTo>
                    <a:pt x="300077" y="16974"/>
                  </a:lnTo>
                  <a:lnTo>
                    <a:pt x="284273" y="11012"/>
                  </a:lnTo>
                  <a:lnTo>
                    <a:pt x="267908" y="6277"/>
                  </a:lnTo>
                  <a:lnTo>
                    <a:pt x="251037" y="2827"/>
                  </a:lnTo>
                  <a:lnTo>
                    <a:pt x="233716" y="716"/>
                  </a:lnTo>
                  <a:lnTo>
                    <a:pt x="216001" y="0"/>
                  </a:lnTo>
                  <a:lnTo>
                    <a:pt x="198286" y="716"/>
                  </a:lnTo>
                  <a:lnTo>
                    <a:pt x="180965" y="2827"/>
                  </a:lnTo>
                  <a:lnTo>
                    <a:pt x="164094" y="6277"/>
                  </a:lnTo>
                  <a:lnTo>
                    <a:pt x="147729" y="11012"/>
                  </a:lnTo>
                  <a:lnTo>
                    <a:pt x="131925" y="16974"/>
                  </a:lnTo>
                  <a:lnTo>
                    <a:pt x="116737" y="24110"/>
                  </a:lnTo>
                  <a:lnTo>
                    <a:pt x="102222" y="32362"/>
                  </a:lnTo>
                  <a:lnTo>
                    <a:pt x="88435" y="41676"/>
                  </a:lnTo>
                  <a:lnTo>
                    <a:pt x="75431" y="51996"/>
                  </a:lnTo>
                  <a:lnTo>
                    <a:pt x="63266" y="63266"/>
                  </a:lnTo>
                  <a:lnTo>
                    <a:pt x="51996" y="75431"/>
                  </a:lnTo>
                  <a:lnTo>
                    <a:pt x="41676" y="88435"/>
                  </a:lnTo>
                  <a:lnTo>
                    <a:pt x="32362" y="102222"/>
                  </a:lnTo>
                  <a:lnTo>
                    <a:pt x="24110" y="116737"/>
                  </a:lnTo>
                  <a:lnTo>
                    <a:pt x="16974" y="131925"/>
                  </a:lnTo>
                  <a:lnTo>
                    <a:pt x="11012" y="147729"/>
                  </a:lnTo>
                  <a:lnTo>
                    <a:pt x="6277" y="164094"/>
                  </a:lnTo>
                  <a:lnTo>
                    <a:pt x="2827" y="180965"/>
                  </a:lnTo>
                  <a:lnTo>
                    <a:pt x="716" y="198286"/>
                  </a:lnTo>
                  <a:lnTo>
                    <a:pt x="0" y="216001"/>
                  </a:lnTo>
                  <a:lnTo>
                    <a:pt x="716" y="233716"/>
                  </a:lnTo>
                  <a:lnTo>
                    <a:pt x="2827" y="251037"/>
                  </a:lnTo>
                  <a:lnTo>
                    <a:pt x="6277" y="267908"/>
                  </a:lnTo>
                  <a:lnTo>
                    <a:pt x="11012" y="284273"/>
                  </a:lnTo>
                  <a:lnTo>
                    <a:pt x="16974" y="300077"/>
                  </a:lnTo>
                  <a:lnTo>
                    <a:pt x="24110" y="315265"/>
                  </a:lnTo>
                  <a:lnTo>
                    <a:pt x="32362" y="329780"/>
                  </a:lnTo>
                  <a:lnTo>
                    <a:pt x="41676" y="343567"/>
                  </a:lnTo>
                  <a:lnTo>
                    <a:pt x="51996" y="356571"/>
                  </a:lnTo>
                  <a:lnTo>
                    <a:pt x="63266" y="368736"/>
                  </a:lnTo>
                  <a:lnTo>
                    <a:pt x="75431" y="380006"/>
                  </a:lnTo>
                  <a:lnTo>
                    <a:pt x="88435" y="390326"/>
                  </a:lnTo>
                  <a:lnTo>
                    <a:pt x="102222" y="399640"/>
                  </a:lnTo>
                  <a:lnTo>
                    <a:pt x="116737" y="407892"/>
                  </a:lnTo>
                  <a:lnTo>
                    <a:pt x="131925" y="415028"/>
                  </a:lnTo>
                  <a:lnTo>
                    <a:pt x="147729" y="420990"/>
                  </a:lnTo>
                  <a:lnTo>
                    <a:pt x="164094" y="425725"/>
                  </a:lnTo>
                  <a:lnTo>
                    <a:pt x="180965" y="429176"/>
                  </a:lnTo>
                  <a:lnTo>
                    <a:pt x="198286" y="431287"/>
                  </a:lnTo>
                  <a:lnTo>
                    <a:pt x="216001" y="432003"/>
                  </a:lnTo>
                  <a:close/>
                </a:path>
              </a:pathLst>
            </a:custGeom>
            <a:solidFill>
              <a:srgbClr val="43C7F4"/>
            </a:solidFill>
          </p:spPr>
          <p:txBody>
            <a:bodyPr wrap="square" lIns="0" tIns="0" rIns="0" bIns="0" rtlCol="0">
              <a:noAutofit/>
            </a:bodyPr>
            <a:lstStyle/>
            <a:p>
              <a:endParaRPr sz="1779" dirty="0"/>
            </a:p>
          </p:txBody>
        </p:sp>
        <p:sp>
          <p:nvSpPr>
            <p:cNvPr id="69" name="object 69"/>
            <p:cNvSpPr/>
            <p:nvPr/>
          </p:nvSpPr>
          <p:spPr>
            <a:xfrm>
              <a:off x="600298" y="521682"/>
              <a:ext cx="362013" cy="362013"/>
            </a:xfrm>
            <a:custGeom>
              <a:avLst/>
              <a:gdLst/>
              <a:ahLst/>
              <a:cxnLst/>
              <a:rect l="l" t="t" r="r" b="b"/>
              <a:pathLst>
                <a:path w="352501" h="352501">
                  <a:moveTo>
                    <a:pt x="176250" y="352501"/>
                  </a:moveTo>
                  <a:lnTo>
                    <a:pt x="190978" y="351894"/>
                  </a:lnTo>
                  <a:lnTo>
                    <a:pt x="205371" y="350107"/>
                  </a:lnTo>
                  <a:lnTo>
                    <a:pt x="219381" y="347186"/>
                  </a:lnTo>
                  <a:lnTo>
                    <a:pt x="232959" y="343180"/>
                  </a:lnTo>
                  <a:lnTo>
                    <a:pt x="246059" y="338137"/>
                  </a:lnTo>
                  <a:lnTo>
                    <a:pt x="258631" y="332105"/>
                  </a:lnTo>
                  <a:lnTo>
                    <a:pt x="270628" y="325132"/>
                  </a:lnTo>
                  <a:lnTo>
                    <a:pt x="282002" y="317266"/>
                  </a:lnTo>
                  <a:lnTo>
                    <a:pt x="292704" y="308554"/>
                  </a:lnTo>
                  <a:lnTo>
                    <a:pt x="302688" y="299046"/>
                  </a:lnTo>
                  <a:lnTo>
                    <a:pt x="311904" y="288788"/>
                  </a:lnTo>
                  <a:lnTo>
                    <a:pt x="320306" y="277829"/>
                  </a:lnTo>
                  <a:lnTo>
                    <a:pt x="327844" y="266217"/>
                  </a:lnTo>
                  <a:lnTo>
                    <a:pt x="334471" y="253999"/>
                  </a:lnTo>
                  <a:lnTo>
                    <a:pt x="340139" y="241225"/>
                  </a:lnTo>
                  <a:lnTo>
                    <a:pt x="344800" y="227941"/>
                  </a:lnTo>
                  <a:lnTo>
                    <a:pt x="348406" y="214195"/>
                  </a:lnTo>
                  <a:lnTo>
                    <a:pt x="350909" y="200037"/>
                  </a:lnTo>
                  <a:lnTo>
                    <a:pt x="352261" y="185513"/>
                  </a:lnTo>
                  <a:lnTo>
                    <a:pt x="352501" y="176250"/>
                  </a:lnTo>
                  <a:lnTo>
                    <a:pt x="351894" y="161522"/>
                  </a:lnTo>
                  <a:lnTo>
                    <a:pt x="350107" y="147129"/>
                  </a:lnTo>
                  <a:lnTo>
                    <a:pt x="347186" y="133119"/>
                  </a:lnTo>
                  <a:lnTo>
                    <a:pt x="343180" y="119541"/>
                  </a:lnTo>
                  <a:lnTo>
                    <a:pt x="338137" y="106442"/>
                  </a:lnTo>
                  <a:lnTo>
                    <a:pt x="332105" y="93869"/>
                  </a:lnTo>
                  <a:lnTo>
                    <a:pt x="325132" y="81872"/>
                  </a:lnTo>
                  <a:lnTo>
                    <a:pt x="317266" y="70499"/>
                  </a:lnTo>
                  <a:lnTo>
                    <a:pt x="308554" y="59796"/>
                  </a:lnTo>
                  <a:lnTo>
                    <a:pt x="299046" y="49812"/>
                  </a:lnTo>
                  <a:lnTo>
                    <a:pt x="288788" y="40596"/>
                  </a:lnTo>
                  <a:lnTo>
                    <a:pt x="277829" y="32195"/>
                  </a:lnTo>
                  <a:lnTo>
                    <a:pt x="266217" y="24656"/>
                  </a:lnTo>
                  <a:lnTo>
                    <a:pt x="253999" y="18029"/>
                  </a:lnTo>
                  <a:lnTo>
                    <a:pt x="241225" y="12361"/>
                  </a:lnTo>
                  <a:lnTo>
                    <a:pt x="227941" y="7700"/>
                  </a:lnTo>
                  <a:lnTo>
                    <a:pt x="214195" y="4094"/>
                  </a:lnTo>
                  <a:lnTo>
                    <a:pt x="200037" y="1591"/>
                  </a:lnTo>
                  <a:lnTo>
                    <a:pt x="185513" y="239"/>
                  </a:lnTo>
                  <a:lnTo>
                    <a:pt x="176250" y="0"/>
                  </a:lnTo>
                  <a:lnTo>
                    <a:pt x="161522" y="606"/>
                  </a:lnTo>
                  <a:lnTo>
                    <a:pt x="147129" y="2394"/>
                  </a:lnTo>
                  <a:lnTo>
                    <a:pt x="133119" y="5314"/>
                  </a:lnTo>
                  <a:lnTo>
                    <a:pt x="119541" y="9320"/>
                  </a:lnTo>
                  <a:lnTo>
                    <a:pt x="106442" y="14363"/>
                  </a:lnTo>
                  <a:lnTo>
                    <a:pt x="93869" y="20395"/>
                  </a:lnTo>
                  <a:lnTo>
                    <a:pt x="81872" y="27368"/>
                  </a:lnTo>
                  <a:lnTo>
                    <a:pt x="70499" y="35234"/>
                  </a:lnTo>
                  <a:lnTo>
                    <a:pt x="59796" y="43946"/>
                  </a:lnTo>
                  <a:lnTo>
                    <a:pt x="49812" y="53455"/>
                  </a:lnTo>
                  <a:lnTo>
                    <a:pt x="40596" y="63712"/>
                  </a:lnTo>
                  <a:lnTo>
                    <a:pt x="32195" y="74671"/>
                  </a:lnTo>
                  <a:lnTo>
                    <a:pt x="24656" y="86284"/>
                  </a:lnTo>
                  <a:lnTo>
                    <a:pt x="18029" y="98501"/>
                  </a:lnTo>
                  <a:lnTo>
                    <a:pt x="12361" y="111276"/>
                  </a:lnTo>
                  <a:lnTo>
                    <a:pt x="7700" y="124560"/>
                  </a:lnTo>
                  <a:lnTo>
                    <a:pt x="4094" y="138305"/>
                  </a:lnTo>
                  <a:lnTo>
                    <a:pt x="1591" y="152463"/>
                  </a:lnTo>
                  <a:lnTo>
                    <a:pt x="239" y="166987"/>
                  </a:lnTo>
                  <a:lnTo>
                    <a:pt x="0" y="176250"/>
                  </a:lnTo>
                  <a:lnTo>
                    <a:pt x="606" y="190978"/>
                  </a:lnTo>
                  <a:lnTo>
                    <a:pt x="2394" y="205371"/>
                  </a:lnTo>
                  <a:lnTo>
                    <a:pt x="5314" y="219381"/>
                  </a:lnTo>
                  <a:lnTo>
                    <a:pt x="9320" y="232959"/>
                  </a:lnTo>
                  <a:lnTo>
                    <a:pt x="14363" y="246059"/>
                  </a:lnTo>
                  <a:lnTo>
                    <a:pt x="20395" y="258631"/>
                  </a:lnTo>
                  <a:lnTo>
                    <a:pt x="27368" y="270628"/>
                  </a:lnTo>
                  <a:lnTo>
                    <a:pt x="35234" y="282002"/>
                  </a:lnTo>
                  <a:lnTo>
                    <a:pt x="43946" y="292704"/>
                  </a:lnTo>
                  <a:lnTo>
                    <a:pt x="53455" y="302688"/>
                  </a:lnTo>
                  <a:lnTo>
                    <a:pt x="63712" y="311904"/>
                  </a:lnTo>
                  <a:lnTo>
                    <a:pt x="74671" y="320306"/>
                  </a:lnTo>
                  <a:lnTo>
                    <a:pt x="86284" y="327844"/>
                  </a:lnTo>
                  <a:lnTo>
                    <a:pt x="98501" y="334471"/>
                  </a:lnTo>
                  <a:lnTo>
                    <a:pt x="111276" y="340139"/>
                  </a:lnTo>
                  <a:lnTo>
                    <a:pt x="124560" y="344800"/>
                  </a:lnTo>
                  <a:lnTo>
                    <a:pt x="138305" y="348406"/>
                  </a:lnTo>
                  <a:lnTo>
                    <a:pt x="152463" y="350909"/>
                  </a:lnTo>
                  <a:lnTo>
                    <a:pt x="166987" y="352261"/>
                  </a:lnTo>
                  <a:lnTo>
                    <a:pt x="176250" y="352501"/>
                  </a:lnTo>
                  <a:close/>
                </a:path>
              </a:pathLst>
            </a:custGeom>
            <a:solidFill>
              <a:srgbClr val="00ADEF"/>
            </a:solidFill>
          </p:spPr>
          <p:txBody>
            <a:bodyPr wrap="square" lIns="0" tIns="0" rIns="0" bIns="0" rtlCol="0">
              <a:noAutofit/>
            </a:bodyPr>
            <a:lstStyle/>
            <a:p>
              <a:endParaRPr sz="1779" dirty="0"/>
            </a:p>
          </p:txBody>
        </p:sp>
        <p:sp>
          <p:nvSpPr>
            <p:cNvPr id="70" name="object 70"/>
            <p:cNvSpPr/>
            <p:nvPr/>
          </p:nvSpPr>
          <p:spPr>
            <a:xfrm>
              <a:off x="761226" y="2490780"/>
              <a:ext cx="2130655" cy="1494367"/>
            </a:xfrm>
            <a:custGeom>
              <a:avLst/>
              <a:gdLst/>
              <a:ahLst/>
              <a:cxnLst/>
              <a:rect l="l" t="t" r="r" b="b"/>
              <a:pathLst>
                <a:path w="2074672" h="1455102">
                  <a:moveTo>
                    <a:pt x="152399"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399"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399" y="0"/>
                  </a:lnTo>
                  <a:close/>
                </a:path>
              </a:pathLst>
            </a:custGeom>
            <a:solidFill>
              <a:srgbClr val="FFFFFF"/>
            </a:solidFill>
          </p:spPr>
          <p:txBody>
            <a:bodyPr wrap="square" lIns="0" tIns="0" rIns="0" bIns="0" rtlCol="0">
              <a:noAutofit/>
            </a:bodyPr>
            <a:lstStyle/>
            <a:p>
              <a:endParaRPr sz="1779" dirty="0"/>
            </a:p>
          </p:txBody>
        </p:sp>
        <p:sp>
          <p:nvSpPr>
            <p:cNvPr id="71" name="object 71"/>
            <p:cNvSpPr/>
            <p:nvPr/>
          </p:nvSpPr>
          <p:spPr>
            <a:xfrm>
              <a:off x="761226" y="2490780"/>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72" name="object 72"/>
            <p:cNvSpPr/>
            <p:nvPr/>
          </p:nvSpPr>
          <p:spPr>
            <a:xfrm>
              <a:off x="3036502" y="2490780"/>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400" y="0"/>
                  </a:lnTo>
                  <a:close/>
                </a:path>
              </a:pathLst>
            </a:custGeom>
            <a:solidFill>
              <a:srgbClr val="FFFFFF"/>
            </a:solidFill>
          </p:spPr>
          <p:txBody>
            <a:bodyPr wrap="square" lIns="0" tIns="0" rIns="0" bIns="0" rtlCol="0">
              <a:noAutofit/>
            </a:bodyPr>
            <a:lstStyle/>
            <a:p>
              <a:endParaRPr sz="1779" dirty="0"/>
            </a:p>
          </p:txBody>
        </p:sp>
        <p:sp>
          <p:nvSpPr>
            <p:cNvPr id="73" name="object 73"/>
            <p:cNvSpPr/>
            <p:nvPr/>
          </p:nvSpPr>
          <p:spPr>
            <a:xfrm>
              <a:off x="3036502" y="2490780"/>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74" name="object 74"/>
            <p:cNvSpPr/>
            <p:nvPr/>
          </p:nvSpPr>
          <p:spPr>
            <a:xfrm>
              <a:off x="969184" y="288332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75" name="object 75"/>
            <p:cNvSpPr/>
            <p:nvPr/>
          </p:nvSpPr>
          <p:spPr>
            <a:xfrm>
              <a:off x="969184" y="3147429"/>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76" name="object 76"/>
            <p:cNvSpPr/>
            <p:nvPr/>
          </p:nvSpPr>
          <p:spPr>
            <a:xfrm>
              <a:off x="3244460" y="288332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77" name="object 77"/>
            <p:cNvSpPr/>
            <p:nvPr/>
          </p:nvSpPr>
          <p:spPr>
            <a:xfrm>
              <a:off x="3244460" y="3147429"/>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78" name="object 78"/>
            <p:cNvSpPr/>
            <p:nvPr/>
          </p:nvSpPr>
          <p:spPr>
            <a:xfrm>
              <a:off x="969184" y="342276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79" name="object 79"/>
            <p:cNvSpPr/>
            <p:nvPr/>
          </p:nvSpPr>
          <p:spPr>
            <a:xfrm>
              <a:off x="3244460" y="342276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80" name="object 80"/>
            <p:cNvSpPr/>
            <p:nvPr/>
          </p:nvSpPr>
          <p:spPr>
            <a:xfrm>
              <a:off x="969184" y="368686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81" name="object 81"/>
            <p:cNvSpPr/>
            <p:nvPr/>
          </p:nvSpPr>
          <p:spPr>
            <a:xfrm>
              <a:off x="3244460" y="368686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82" name="object 82"/>
            <p:cNvSpPr/>
            <p:nvPr/>
          </p:nvSpPr>
          <p:spPr>
            <a:xfrm>
              <a:off x="516185" y="2260253"/>
              <a:ext cx="530237" cy="530250"/>
            </a:xfrm>
            <a:custGeom>
              <a:avLst/>
              <a:gdLst/>
              <a:ahLst/>
              <a:cxnLst/>
              <a:rect l="l" t="t" r="r" b="b"/>
              <a:pathLst>
                <a:path w="516305" h="516318">
                  <a:moveTo>
                    <a:pt x="258152" y="516318"/>
                  </a:moveTo>
                  <a:lnTo>
                    <a:pt x="279324" y="515462"/>
                  </a:lnTo>
                  <a:lnTo>
                    <a:pt x="300025" y="512939"/>
                  </a:lnTo>
                  <a:lnTo>
                    <a:pt x="320188" y="508815"/>
                  </a:lnTo>
                  <a:lnTo>
                    <a:pt x="339747" y="503157"/>
                  </a:lnTo>
                  <a:lnTo>
                    <a:pt x="358636" y="496031"/>
                  </a:lnTo>
                  <a:lnTo>
                    <a:pt x="376787" y="487503"/>
                  </a:lnTo>
                  <a:lnTo>
                    <a:pt x="394135" y="477640"/>
                  </a:lnTo>
                  <a:lnTo>
                    <a:pt x="410613" y="466508"/>
                  </a:lnTo>
                  <a:lnTo>
                    <a:pt x="426154" y="454175"/>
                  </a:lnTo>
                  <a:lnTo>
                    <a:pt x="440693" y="440705"/>
                  </a:lnTo>
                  <a:lnTo>
                    <a:pt x="454162" y="426167"/>
                  </a:lnTo>
                  <a:lnTo>
                    <a:pt x="466496" y="410625"/>
                  </a:lnTo>
                  <a:lnTo>
                    <a:pt x="477627" y="394147"/>
                  </a:lnTo>
                  <a:lnTo>
                    <a:pt x="487490" y="376800"/>
                  </a:lnTo>
                  <a:lnTo>
                    <a:pt x="496018" y="358648"/>
                  </a:lnTo>
                  <a:lnTo>
                    <a:pt x="503144" y="339760"/>
                  </a:lnTo>
                  <a:lnTo>
                    <a:pt x="508802" y="320201"/>
                  </a:lnTo>
                  <a:lnTo>
                    <a:pt x="512926" y="300038"/>
                  </a:lnTo>
                  <a:lnTo>
                    <a:pt x="515450" y="279337"/>
                  </a:lnTo>
                  <a:lnTo>
                    <a:pt x="516305" y="258165"/>
                  </a:lnTo>
                  <a:lnTo>
                    <a:pt x="515450" y="236991"/>
                  </a:lnTo>
                  <a:lnTo>
                    <a:pt x="512926" y="216289"/>
                  </a:lnTo>
                  <a:lnTo>
                    <a:pt x="508802" y="196124"/>
                  </a:lnTo>
                  <a:lnTo>
                    <a:pt x="503144" y="176564"/>
                  </a:lnTo>
                  <a:lnTo>
                    <a:pt x="496018" y="157675"/>
                  </a:lnTo>
                  <a:lnTo>
                    <a:pt x="487490" y="139522"/>
                  </a:lnTo>
                  <a:lnTo>
                    <a:pt x="477627" y="122174"/>
                  </a:lnTo>
                  <a:lnTo>
                    <a:pt x="466496" y="105695"/>
                  </a:lnTo>
                  <a:lnTo>
                    <a:pt x="454162" y="90153"/>
                  </a:lnTo>
                  <a:lnTo>
                    <a:pt x="440693" y="75614"/>
                  </a:lnTo>
                  <a:lnTo>
                    <a:pt x="426154" y="62144"/>
                  </a:lnTo>
                  <a:lnTo>
                    <a:pt x="410613" y="49810"/>
                  </a:lnTo>
                  <a:lnTo>
                    <a:pt x="394135" y="38678"/>
                  </a:lnTo>
                  <a:lnTo>
                    <a:pt x="376787" y="28815"/>
                  </a:lnTo>
                  <a:lnTo>
                    <a:pt x="358636" y="20287"/>
                  </a:lnTo>
                  <a:lnTo>
                    <a:pt x="339747" y="13161"/>
                  </a:lnTo>
                  <a:lnTo>
                    <a:pt x="320188" y="7502"/>
                  </a:lnTo>
                  <a:lnTo>
                    <a:pt x="300025" y="3378"/>
                  </a:lnTo>
                  <a:lnTo>
                    <a:pt x="279324" y="855"/>
                  </a:lnTo>
                  <a:lnTo>
                    <a:pt x="258152" y="0"/>
                  </a:lnTo>
                  <a:lnTo>
                    <a:pt x="236980" y="855"/>
                  </a:lnTo>
                  <a:lnTo>
                    <a:pt x="216280" y="3378"/>
                  </a:lnTo>
                  <a:lnTo>
                    <a:pt x="196116" y="7502"/>
                  </a:lnTo>
                  <a:lnTo>
                    <a:pt x="176558" y="13161"/>
                  </a:lnTo>
                  <a:lnTo>
                    <a:pt x="157669" y="20287"/>
                  </a:lnTo>
                  <a:lnTo>
                    <a:pt x="139518" y="28815"/>
                  </a:lnTo>
                  <a:lnTo>
                    <a:pt x="122170" y="38678"/>
                  </a:lnTo>
                  <a:lnTo>
                    <a:pt x="105692" y="49810"/>
                  </a:lnTo>
                  <a:lnTo>
                    <a:pt x="90151" y="62144"/>
                  </a:lnTo>
                  <a:lnTo>
                    <a:pt x="75612" y="75614"/>
                  </a:lnTo>
                  <a:lnTo>
                    <a:pt x="62143" y="90153"/>
                  </a:lnTo>
                  <a:lnTo>
                    <a:pt x="49809" y="105695"/>
                  </a:lnTo>
                  <a:lnTo>
                    <a:pt x="38678" y="122174"/>
                  </a:lnTo>
                  <a:lnTo>
                    <a:pt x="28815" y="139522"/>
                  </a:lnTo>
                  <a:lnTo>
                    <a:pt x="20287" y="157675"/>
                  </a:lnTo>
                  <a:lnTo>
                    <a:pt x="13161" y="176564"/>
                  </a:lnTo>
                  <a:lnTo>
                    <a:pt x="7502" y="196124"/>
                  </a:lnTo>
                  <a:lnTo>
                    <a:pt x="3378" y="216289"/>
                  </a:lnTo>
                  <a:lnTo>
                    <a:pt x="855" y="236991"/>
                  </a:lnTo>
                  <a:lnTo>
                    <a:pt x="0" y="258165"/>
                  </a:lnTo>
                  <a:lnTo>
                    <a:pt x="855" y="279337"/>
                  </a:lnTo>
                  <a:lnTo>
                    <a:pt x="3378" y="300038"/>
                  </a:lnTo>
                  <a:lnTo>
                    <a:pt x="7502" y="320201"/>
                  </a:lnTo>
                  <a:lnTo>
                    <a:pt x="13161" y="339760"/>
                  </a:lnTo>
                  <a:lnTo>
                    <a:pt x="20287" y="358648"/>
                  </a:lnTo>
                  <a:lnTo>
                    <a:pt x="28815" y="376800"/>
                  </a:lnTo>
                  <a:lnTo>
                    <a:pt x="38678" y="394147"/>
                  </a:lnTo>
                  <a:lnTo>
                    <a:pt x="49809" y="410625"/>
                  </a:lnTo>
                  <a:lnTo>
                    <a:pt x="62143" y="426167"/>
                  </a:lnTo>
                  <a:lnTo>
                    <a:pt x="75612" y="440705"/>
                  </a:lnTo>
                  <a:lnTo>
                    <a:pt x="90151" y="454175"/>
                  </a:lnTo>
                  <a:lnTo>
                    <a:pt x="105692" y="466508"/>
                  </a:lnTo>
                  <a:lnTo>
                    <a:pt x="122170" y="477640"/>
                  </a:lnTo>
                  <a:lnTo>
                    <a:pt x="139518" y="487503"/>
                  </a:lnTo>
                  <a:lnTo>
                    <a:pt x="157669" y="496031"/>
                  </a:lnTo>
                  <a:lnTo>
                    <a:pt x="176558" y="503157"/>
                  </a:lnTo>
                  <a:lnTo>
                    <a:pt x="196116" y="508815"/>
                  </a:lnTo>
                  <a:lnTo>
                    <a:pt x="216280" y="512939"/>
                  </a:lnTo>
                  <a:lnTo>
                    <a:pt x="236980" y="515462"/>
                  </a:lnTo>
                  <a:lnTo>
                    <a:pt x="258152" y="516318"/>
                  </a:lnTo>
                  <a:close/>
                </a:path>
              </a:pathLst>
            </a:custGeom>
            <a:solidFill>
              <a:srgbClr val="ABE0F9"/>
            </a:solidFill>
          </p:spPr>
          <p:txBody>
            <a:bodyPr wrap="square" lIns="0" tIns="0" rIns="0" bIns="0" rtlCol="0">
              <a:noAutofit/>
            </a:bodyPr>
            <a:lstStyle/>
            <a:p>
              <a:endParaRPr sz="1779" dirty="0"/>
            </a:p>
          </p:txBody>
        </p:sp>
        <p:sp>
          <p:nvSpPr>
            <p:cNvPr id="83" name="object 83"/>
            <p:cNvSpPr/>
            <p:nvPr/>
          </p:nvSpPr>
          <p:spPr>
            <a:xfrm>
              <a:off x="559474" y="2303550"/>
              <a:ext cx="443660" cy="443660"/>
            </a:xfrm>
            <a:custGeom>
              <a:avLst/>
              <a:gdLst/>
              <a:ahLst/>
              <a:cxnLst/>
              <a:rect l="l" t="t" r="r" b="b"/>
              <a:pathLst>
                <a:path w="432003" h="432003">
                  <a:moveTo>
                    <a:pt x="216001" y="432003"/>
                  </a:moveTo>
                  <a:lnTo>
                    <a:pt x="233716" y="431287"/>
                  </a:lnTo>
                  <a:lnTo>
                    <a:pt x="251037" y="429176"/>
                  </a:lnTo>
                  <a:lnTo>
                    <a:pt x="267908" y="425725"/>
                  </a:lnTo>
                  <a:lnTo>
                    <a:pt x="284273" y="420990"/>
                  </a:lnTo>
                  <a:lnTo>
                    <a:pt x="300077" y="415028"/>
                  </a:lnTo>
                  <a:lnTo>
                    <a:pt x="315265" y="407892"/>
                  </a:lnTo>
                  <a:lnTo>
                    <a:pt x="329780" y="399640"/>
                  </a:lnTo>
                  <a:lnTo>
                    <a:pt x="343567" y="390326"/>
                  </a:lnTo>
                  <a:lnTo>
                    <a:pt x="356571" y="380006"/>
                  </a:lnTo>
                  <a:lnTo>
                    <a:pt x="368736" y="368736"/>
                  </a:lnTo>
                  <a:lnTo>
                    <a:pt x="380006" y="356571"/>
                  </a:lnTo>
                  <a:lnTo>
                    <a:pt x="390326" y="343567"/>
                  </a:lnTo>
                  <a:lnTo>
                    <a:pt x="399640" y="329780"/>
                  </a:lnTo>
                  <a:lnTo>
                    <a:pt x="407892" y="315265"/>
                  </a:lnTo>
                  <a:lnTo>
                    <a:pt x="415028" y="300077"/>
                  </a:lnTo>
                  <a:lnTo>
                    <a:pt x="420990" y="284273"/>
                  </a:lnTo>
                  <a:lnTo>
                    <a:pt x="425725" y="267908"/>
                  </a:lnTo>
                  <a:lnTo>
                    <a:pt x="429176" y="251037"/>
                  </a:lnTo>
                  <a:lnTo>
                    <a:pt x="431287" y="233716"/>
                  </a:lnTo>
                  <a:lnTo>
                    <a:pt x="432003" y="216001"/>
                  </a:lnTo>
                  <a:lnTo>
                    <a:pt x="431287" y="198286"/>
                  </a:lnTo>
                  <a:lnTo>
                    <a:pt x="429176" y="180965"/>
                  </a:lnTo>
                  <a:lnTo>
                    <a:pt x="425725" y="164094"/>
                  </a:lnTo>
                  <a:lnTo>
                    <a:pt x="420990" y="147729"/>
                  </a:lnTo>
                  <a:lnTo>
                    <a:pt x="415028" y="131925"/>
                  </a:lnTo>
                  <a:lnTo>
                    <a:pt x="407892" y="116737"/>
                  </a:lnTo>
                  <a:lnTo>
                    <a:pt x="399640" y="102222"/>
                  </a:lnTo>
                  <a:lnTo>
                    <a:pt x="390326" y="88435"/>
                  </a:lnTo>
                  <a:lnTo>
                    <a:pt x="380006" y="75431"/>
                  </a:lnTo>
                  <a:lnTo>
                    <a:pt x="368736" y="63266"/>
                  </a:lnTo>
                  <a:lnTo>
                    <a:pt x="356571" y="51996"/>
                  </a:lnTo>
                  <a:lnTo>
                    <a:pt x="343567" y="41676"/>
                  </a:lnTo>
                  <a:lnTo>
                    <a:pt x="329780" y="32362"/>
                  </a:lnTo>
                  <a:lnTo>
                    <a:pt x="315265" y="24110"/>
                  </a:lnTo>
                  <a:lnTo>
                    <a:pt x="300077" y="16974"/>
                  </a:lnTo>
                  <a:lnTo>
                    <a:pt x="284273" y="11012"/>
                  </a:lnTo>
                  <a:lnTo>
                    <a:pt x="267908" y="6277"/>
                  </a:lnTo>
                  <a:lnTo>
                    <a:pt x="251037" y="2827"/>
                  </a:lnTo>
                  <a:lnTo>
                    <a:pt x="233716" y="716"/>
                  </a:lnTo>
                  <a:lnTo>
                    <a:pt x="216001" y="0"/>
                  </a:lnTo>
                  <a:lnTo>
                    <a:pt x="198286" y="716"/>
                  </a:lnTo>
                  <a:lnTo>
                    <a:pt x="180965" y="2827"/>
                  </a:lnTo>
                  <a:lnTo>
                    <a:pt x="164094" y="6277"/>
                  </a:lnTo>
                  <a:lnTo>
                    <a:pt x="147729" y="11012"/>
                  </a:lnTo>
                  <a:lnTo>
                    <a:pt x="131925" y="16974"/>
                  </a:lnTo>
                  <a:lnTo>
                    <a:pt x="116737" y="24110"/>
                  </a:lnTo>
                  <a:lnTo>
                    <a:pt x="102222" y="32362"/>
                  </a:lnTo>
                  <a:lnTo>
                    <a:pt x="88435" y="41676"/>
                  </a:lnTo>
                  <a:lnTo>
                    <a:pt x="75431" y="51996"/>
                  </a:lnTo>
                  <a:lnTo>
                    <a:pt x="63266" y="63266"/>
                  </a:lnTo>
                  <a:lnTo>
                    <a:pt x="51996" y="75431"/>
                  </a:lnTo>
                  <a:lnTo>
                    <a:pt x="41676" y="88435"/>
                  </a:lnTo>
                  <a:lnTo>
                    <a:pt x="32362" y="102222"/>
                  </a:lnTo>
                  <a:lnTo>
                    <a:pt x="24110" y="116737"/>
                  </a:lnTo>
                  <a:lnTo>
                    <a:pt x="16974" y="131925"/>
                  </a:lnTo>
                  <a:lnTo>
                    <a:pt x="11012" y="147729"/>
                  </a:lnTo>
                  <a:lnTo>
                    <a:pt x="6277" y="164094"/>
                  </a:lnTo>
                  <a:lnTo>
                    <a:pt x="2827" y="180965"/>
                  </a:lnTo>
                  <a:lnTo>
                    <a:pt x="716" y="198286"/>
                  </a:lnTo>
                  <a:lnTo>
                    <a:pt x="0" y="216001"/>
                  </a:lnTo>
                  <a:lnTo>
                    <a:pt x="716" y="233716"/>
                  </a:lnTo>
                  <a:lnTo>
                    <a:pt x="2827" y="251037"/>
                  </a:lnTo>
                  <a:lnTo>
                    <a:pt x="6277" y="267908"/>
                  </a:lnTo>
                  <a:lnTo>
                    <a:pt x="11012" y="284273"/>
                  </a:lnTo>
                  <a:lnTo>
                    <a:pt x="16974" y="300077"/>
                  </a:lnTo>
                  <a:lnTo>
                    <a:pt x="24110" y="315265"/>
                  </a:lnTo>
                  <a:lnTo>
                    <a:pt x="32362" y="329780"/>
                  </a:lnTo>
                  <a:lnTo>
                    <a:pt x="41676" y="343567"/>
                  </a:lnTo>
                  <a:lnTo>
                    <a:pt x="51996" y="356571"/>
                  </a:lnTo>
                  <a:lnTo>
                    <a:pt x="63266" y="368736"/>
                  </a:lnTo>
                  <a:lnTo>
                    <a:pt x="75431" y="380006"/>
                  </a:lnTo>
                  <a:lnTo>
                    <a:pt x="88435" y="390326"/>
                  </a:lnTo>
                  <a:lnTo>
                    <a:pt x="102222" y="399640"/>
                  </a:lnTo>
                  <a:lnTo>
                    <a:pt x="116737" y="407892"/>
                  </a:lnTo>
                  <a:lnTo>
                    <a:pt x="131925" y="415028"/>
                  </a:lnTo>
                  <a:lnTo>
                    <a:pt x="147729" y="420990"/>
                  </a:lnTo>
                  <a:lnTo>
                    <a:pt x="164094" y="425725"/>
                  </a:lnTo>
                  <a:lnTo>
                    <a:pt x="180965" y="429176"/>
                  </a:lnTo>
                  <a:lnTo>
                    <a:pt x="198286" y="431287"/>
                  </a:lnTo>
                  <a:lnTo>
                    <a:pt x="216001" y="432003"/>
                  </a:lnTo>
                  <a:close/>
                </a:path>
              </a:pathLst>
            </a:custGeom>
            <a:solidFill>
              <a:srgbClr val="43C7F4"/>
            </a:solidFill>
          </p:spPr>
          <p:txBody>
            <a:bodyPr wrap="square" lIns="0" tIns="0" rIns="0" bIns="0" rtlCol="0">
              <a:noAutofit/>
            </a:bodyPr>
            <a:lstStyle/>
            <a:p>
              <a:endParaRPr sz="1779" dirty="0"/>
            </a:p>
          </p:txBody>
        </p:sp>
        <p:sp>
          <p:nvSpPr>
            <p:cNvPr id="84" name="object 84"/>
            <p:cNvSpPr/>
            <p:nvPr/>
          </p:nvSpPr>
          <p:spPr>
            <a:xfrm>
              <a:off x="600298" y="2344374"/>
              <a:ext cx="362013" cy="362013"/>
            </a:xfrm>
            <a:custGeom>
              <a:avLst/>
              <a:gdLst/>
              <a:ahLst/>
              <a:cxnLst/>
              <a:rect l="l" t="t" r="r" b="b"/>
              <a:pathLst>
                <a:path w="352501" h="352501">
                  <a:moveTo>
                    <a:pt x="176250" y="352501"/>
                  </a:moveTo>
                  <a:lnTo>
                    <a:pt x="190978" y="351894"/>
                  </a:lnTo>
                  <a:lnTo>
                    <a:pt x="205371" y="350107"/>
                  </a:lnTo>
                  <a:lnTo>
                    <a:pt x="219381" y="347186"/>
                  </a:lnTo>
                  <a:lnTo>
                    <a:pt x="232959" y="343180"/>
                  </a:lnTo>
                  <a:lnTo>
                    <a:pt x="246059" y="338137"/>
                  </a:lnTo>
                  <a:lnTo>
                    <a:pt x="258631" y="332105"/>
                  </a:lnTo>
                  <a:lnTo>
                    <a:pt x="270628" y="325132"/>
                  </a:lnTo>
                  <a:lnTo>
                    <a:pt x="282002" y="317266"/>
                  </a:lnTo>
                  <a:lnTo>
                    <a:pt x="292704" y="308554"/>
                  </a:lnTo>
                  <a:lnTo>
                    <a:pt x="302688" y="299046"/>
                  </a:lnTo>
                  <a:lnTo>
                    <a:pt x="311904" y="288788"/>
                  </a:lnTo>
                  <a:lnTo>
                    <a:pt x="320306" y="277829"/>
                  </a:lnTo>
                  <a:lnTo>
                    <a:pt x="327844" y="266217"/>
                  </a:lnTo>
                  <a:lnTo>
                    <a:pt x="334471" y="253999"/>
                  </a:lnTo>
                  <a:lnTo>
                    <a:pt x="340139" y="241225"/>
                  </a:lnTo>
                  <a:lnTo>
                    <a:pt x="344800" y="227941"/>
                  </a:lnTo>
                  <a:lnTo>
                    <a:pt x="348406" y="214195"/>
                  </a:lnTo>
                  <a:lnTo>
                    <a:pt x="350909" y="200037"/>
                  </a:lnTo>
                  <a:lnTo>
                    <a:pt x="352261" y="185513"/>
                  </a:lnTo>
                  <a:lnTo>
                    <a:pt x="352501" y="176250"/>
                  </a:lnTo>
                  <a:lnTo>
                    <a:pt x="351894" y="161522"/>
                  </a:lnTo>
                  <a:lnTo>
                    <a:pt x="350107" y="147129"/>
                  </a:lnTo>
                  <a:lnTo>
                    <a:pt x="347186" y="133119"/>
                  </a:lnTo>
                  <a:lnTo>
                    <a:pt x="343180" y="119541"/>
                  </a:lnTo>
                  <a:lnTo>
                    <a:pt x="338137" y="106442"/>
                  </a:lnTo>
                  <a:lnTo>
                    <a:pt x="332105" y="93869"/>
                  </a:lnTo>
                  <a:lnTo>
                    <a:pt x="325132" y="81872"/>
                  </a:lnTo>
                  <a:lnTo>
                    <a:pt x="317266" y="70499"/>
                  </a:lnTo>
                  <a:lnTo>
                    <a:pt x="308554" y="59796"/>
                  </a:lnTo>
                  <a:lnTo>
                    <a:pt x="299046" y="49812"/>
                  </a:lnTo>
                  <a:lnTo>
                    <a:pt x="288788" y="40596"/>
                  </a:lnTo>
                  <a:lnTo>
                    <a:pt x="277829" y="32195"/>
                  </a:lnTo>
                  <a:lnTo>
                    <a:pt x="266217" y="24656"/>
                  </a:lnTo>
                  <a:lnTo>
                    <a:pt x="253999" y="18029"/>
                  </a:lnTo>
                  <a:lnTo>
                    <a:pt x="241225" y="12361"/>
                  </a:lnTo>
                  <a:lnTo>
                    <a:pt x="227941" y="7700"/>
                  </a:lnTo>
                  <a:lnTo>
                    <a:pt x="214195" y="4094"/>
                  </a:lnTo>
                  <a:lnTo>
                    <a:pt x="200037" y="1591"/>
                  </a:lnTo>
                  <a:lnTo>
                    <a:pt x="185513" y="239"/>
                  </a:lnTo>
                  <a:lnTo>
                    <a:pt x="176250" y="0"/>
                  </a:lnTo>
                  <a:lnTo>
                    <a:pt x="161522" y="606"/>
                  </a:lnTo>
                  <a:lnTo>
                    <a:pt x="147129" y="2394"/>
                  </a:lnTo>
                  <a:lnTo>
                    <a:pt x="133119" y="5314"/>
                  </a:lnTo>
                  <a:lnTo>
                    <a:pt x="119541" y="9320"/>
                  </a:lnTo>
                  <a:lnTo>
                    <a:pt x="106442" y="14363"/>
                  </a:lnTo>
                  <a:lnTo>
                    <a:pt x="93869" y="20395"/>
                  </a:lnTo>
                  <a:lnTo>
                    <a:pt x="81872" y="27368"/>
                  </a:lnTo>
                  <a:lnTo>
                    <a:pt x="70499" y="35234"/>
                  </a:lnTo>
                  <a:lnTo>
                    <a:pt x="59796" y="43946"/>
                  </a:lnTo>
                  <a:lnTo>
                    <a:pt x="49812" y="53455"/>
                  </a:lnTo>
                  <a:lnTo>
                    <a:pt x="40596" y="63712"/>
                  </a:lnTo>
                  <a:lnTo>
                    <a:pt x="32195" y="74671"/>
                  </a:lnTo>
                  <a:lnTo>
                    <a:pt x="24656" y="86284"/>
                  </a:lnTo>
                  <a:lnTo>
                    <a:pt x="18029" y="98501"/>
                  </a:lnTo>
                  <a:lnTo>
                    <a:pt x="12361" y="111276"/>
                  </a:lnTo>
                  <a:lnTo>
                    <a:pt x="7700" y="124560"/>
                  </a:lnTo>
                  <a:lnTo>
                    <a:pt x="4094" y="138305"/>
                  </a:lnTo>
                  <a:lnTo>
                    <a:pt x="1591" y="152463"/>
                  </a:lnTo>
                  <a:lnTo>
                    <a:pt x="239" y="166987"/>
                  </a:lnTo>
                  <a:lnTo>
                    <a:pt x="0" y="176250"/>
                  </a:lnTo>
                  <a:lnTo>
                    <a:pt x="606" y="190978"/>
                  </a:lnTo>
                  <a:lnTo>
                    <a:pt x="2394" y="205371"/>
                  </a:lnTo>
                  <a:lnTo>
                    <a:pt x="5314" y="219381"/>
                  </a:lnTo>
                  <a:lnTo>
                    <a:pt x="9320" y="232959"/>
                  </a:lnTo>
                  <a:lnTo>
                    <a:pt x="14363" y="246059"/>
                  </a:lnTo>
                  <a:lnTo>
                    <a:pt x="20395" y="258631"/>
                  </a:lnTo>
                  <a:lnTo>
                    <a:pt x="27368" y="270628"/>
                  </a:lnTo>
                  <a:lnTo>
                    <a:pt x="35234" y="282002"/>
                  </a:lnTo>
                  <a:lnTo>
                    <a:pt x="43946" y="292704"/>
                  </a:lnTo>
                  <a:lnTo>
                    <a:pt x="53455" y="302688"/>
                  </a:lnTo>
                  <a:lnTo>
                    <a:pt x="63712" y="311904"/>
                  </a:lnTo>
                  <a:lnTo>
                    <a:pt x="74671" y="320306"/>
                  </a:lnTo>
                  <a:lnTo>
                    <a:pt x="86284" y="327844"/>
                  </a:lnTo>
                  <a:lnTo>
                    <a:pt x="98501" y="334471"/>
                  </a:lnTo>
                  <a:lnTo>
                    <a:pt x="111276" y="340139"/>
                  </a:lnTo>
                  <a:lnTo>
                    <a:pt x="124560" y="344800"/>
                  </a:lnTo>
                  <a:lnTo>
                    <a:pt x="138305" y="348406"/>
                  </a:lnTo>
                  <a:lnTo>
                    <a:pt x="152463" y="350909"/>
                  </a:lnTo>
                  <a:lnTo>
                    <a:pt x="166987" y="352261"/>
                  </a:lnTo>
                  <a:lnTo>
                    <a:pt x="176250" y="352501"/>
                  </a:lnTo>
                  <a:close/>
                </a:path>
              </a:pathLst>
            </a:custGeom>
            <a:solidFill>
              <a:srgbClr val="00ADEF"/>
            </a:solidFill>
          </p:spPr>
          <p:txBody>
            <a:bodyPr wrap="square" lIns="0" tIns="0" rIns="0" bIns="0" rtlCol="0">
              <a:noAutofit/>
            </a:bodyPr>
            <a:lstStyle/>
            <a:p>
              <a:endParaRPr sz="1779" dirty="0"/>
            </a:p>
          </p:txBody>
        </p:sp>
        <p:sp>
          <p:nvSpPr>
            <p:cNvPr id="85" name="object 85"/>
            <p:cNvSpPr/>
            <p:nvPr/>
          </p:nvSpPr>
          <p:spPr>
            <a:xfrm>
              <a:off x="761226" y="4309775"/>
              <a:ext cx="2130655" cy="1494367"/>
            </a:xfrm>
            <a:custGeom>
              <a:avLst/>
              <a:gdLst/>
              <a:ahLst/>
              <a:cxnLst/>
              <a:rect l="l" t="t" r="r" b="b"/>
              <a:pathLst>
                <a:path w="2074672" h="1455102">
                  <a:moveTo>
                    <a:pt x="152399"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399"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399" y="0"/>
                  </a:lnTo>
                  <a:close/>
                </a:path>
              </a:pathLst>
            </a:custGeom>
            <a:solidFill>
              <a:srgbClr val="FFFFFF"/>
            </a:solidFill>
          </p:spPr>
          <p:txBody>
            <a:bodyPr wrap="square" lIns="0" tIns="0" rIns="0" bIns="0" rtlCol="0">
              <a:noAutofit/>
            </a:bodyPr>
            <a:lstStyle/>
            <a:p>
              <a:endParaRPr sz="1779" dirty="0"/>
            </a:p>
          </p:txBody>
        </p:sp>
        <p:sp>
          <p:nvSpPr>
            <p:cNvPr id="86" name="object 86"/>
            <p:cNvSpPr/>
            <p:nvPr/>
          </p:nvSpPr>
          <p:spPr>
            <a:xfrm>
              <a:off x="761226" y="4309775"/>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87" name="object 87"/>
            <p:cNvSpPr/>
            <p:nvPr/>
          </p:nvSpPr>
          <p:spPr>
            <a:xfrm>
              <a:off x="3036502" y="4309775"/>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400" y="0"/>
                  </a:lnTo>
                  <a:close/>
                </a:path>
              </a:pathLst>
            </a:custGeom>
            <a:solidFill>
              <a:srgbClr val="FFFFFF"/>
            </a:solidFill>
          </p:spPr>
          <p:txBody>
            <a:bodyPr wrap="square" lIns="0" tIns="0" rIns="0" bIns="0" rtlCol="0">
              <a:noAutofit/>
            </a:bodyPr>
            <a:lstStyle/>
            <a:p>
              <a:endParaRPr sz="1779" dirty="0"/>
            </a:p>
          </p:txBody>
        </p:sp>
        <p:sp>
          <p:nvSpPr>
            <p:cNvPr id="88" name="object 88"/>
            <p:cNvSpPr/>
            <p:nvPr/>
          </p:nvSpPr>
          <p:spPr>
            <a:xfrm>
              <a:off x="3036502" y="4309775"/>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89" name="object 89"/>
            <p:cNvSpPr/>
            <p:nvPr/>
          </p:nvSpPr>
          <p:spPr>
            <a:xfrm>
              <a:off x="969184" y="4702323"/>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0" name="object 90"/>
            <p:cNvSpPr/>
            <p:nvPr/>
          </p:nvSpPr>
          <p:spPr>
            <a:xfrm>
              <a:off x="969184" y="4966424"/>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1" name="object 91"/>
            <p:cNvSpPr/>
            <p:nvPr/>
          </p:nvSpPr>
          <p:spPr>
            <a:xfrm>
              <a:off x="3244460" y="4702323"/>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2" name="object 92"/>
            <p:cNvSpPr/>
            <p:nvPr/>
          </p:nvSpPr>
          <p:spPr>
            <a:xfrm>
              <a:off x="3244460" y="4966424"/>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3" name="object 93"/>
            <p:cNvSpPr/>
            <p:nvPr/>
          </p:nvSpPr>
          <p:spPr>
            <a:xfrm>
              <a:off x="969184" y="524175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4" name="object 94"/>
            <p:cNvSpPr/>
            <p:nvPr/>
          </p:nvSpPr>
          <p:spPr>
            <a:xfrm>
              <a:off x="3244460" y="524175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5" name="object 95"/>
            <p:cNvSpPr/>
            <p:nvPr/>
          </p:nvSpPr>
          <p:spPr>
            <a:xfrm>
              <a:off x="969184" y="5505861"/>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6" name="object 96"/>
            <p:cNvSpPr/>
            <p:nvPr/>
          </p:nvSpPr>
          <p:spPr>
            <a:xfrm>
              <a:off x="3244460" y="5505861"/>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7" name="object 97"/>
            <p:cNvSpPr/>
            <p:nvPr/>
          </p:nvSpPr>
          <p:spPr>
            <a:xfrm>
              <a:off x="516185" y="4079247"/>
              <a:ext cx="530237" cy="530250"/>
            </a:xfrm>
            <a:custGeom>
              <a:avLst/>
              <a:gdLst/>
              <a:ahLst/>
              <a:cxnLst/>
              <a:rect l="l" t="t" r="r" b="b"/>
              <a:pathLst>
                <a:path w="516305" h="516318">
                  <a:moveTo>
                    <a:pt x="258152" y="516318"/>
                  </a:moveTo>
                  <a:lnTo>
                    <a:pt x="279324" y="515462"/>
                  </a:lnTo>
                  <a:lnTo>
                    <a:pt x="300025" y="512939"/>
                  </a:lnTo>
                  <a:lnTo>
                    <a:pt x="320188" y="508815"/>
                  </a:lnTo>
                  <a:lnTo>
                    <a:pt x="339747" y="503157"/>
                  </a:lnTo>
                  <a:lnTo>
                    <a:pt x="358636" y="496031"/>
                  </a:lnTo>
                  <a:lnTo>
                    <a:pt x="376787" y="487503"/>
                  </a:lnTo>
                  <a:lnTo>
                    <a:pt x="394135" y="477640"/>
                  </a:lnTo>
                  <a:lnTo>
                    <a:pt x="410613" y="466508"/>
                  </a:lnTo>
                  <a:lnTo>
                    <a:pt x="426154" y="454175"/>
                  </a:lnTo>
                  <a:lnTo>
                    <a:pt x="440693" y="440705"/>
                  </a:lnTo>
                  <a:lnTo>
                    <a:pt x="454162" y="426167"/>
                  </a:lnTo>
                  <a:lnTo>
                    <a:pt x="466496" y="410625"/>
                  </a:lnTo>
                  <a:lnTo>
                    <a:pt x="477627" y="394147"/>
                  </a:lnTo>
                  <a:lnTo>
                    <a:pt x="487490" y="376800"/>
                  </a:lnTo>
                  <a:lnTo>
                    <a:pt x="496018" y="358648"/>
                  </a:lnTo>
                  <a:lnTo>
                    <a:pt x="503144" y="339760"/>
                  </a:lnTo>
                  <a:lnTo>
                    <a:pt x="508802" y="320201"/>
                  </a:lnTo>
                  <a:lnTo>
                    <a:pt x="512926" y="300038"/>
                  </a:lnTo>
                  <a:lnTo>
                    <a:pt x="515450" y="279337"/>
                  </a:lnTo>
                  <a:lnTo>
                    <a:pt x="516305" y="258165"/>
                  </a:lnTo>
                  <a:lnTo>
                    <a:pt x="515450" y="236991"/>
                  </a:lnTo>
                  <a:lnTo>
                    <a:pt x="512926" y="216289"/>
                  </a:lnTo>
                  <a:lnTo>
                    <a:pt x="508802" y="196124"/>
                  </a:lnTo>
                  <a:lnTo>
                    <a:pt x="503144" y="176564"/>
                  </a:lnTo>
                  <a:lnTo>
                    <a:pt x="496018" y="157675"/>
                  </a:lnTo>
                  <a:lnTo>
                    <a:pt x="487490" y="139522"/>
                  </a:lnTo>
                  <a:lnTo>
                    <a:pt x="477627" y="122174"/>
                  </a:lnTo>
                  <a:lnTo>
                    <a:pt x="466496" y="105695"/>
                  </a:lnTo>
                  <a:lnTo>
                    <a:pt x="454162" y="90153"/>
                  </a:lnTo>
                  <a:lnTo>
                    <a:pt x="440693" y="75614"/>
                  </a:lnTo>
                  <a:lnTo>
                    <a:pt x="426154" y="62144"/>
                  </a:lnTo>
                  <a:lnTo>
                    <a:pt x="410613" y="49810"/>
                  </a:lnTo>
                  <a:lnTo>
                    <a:pt x="394135" y="38678"/>
                  </a:lnTo>
                  <a:lnTo>
                    <a:pt x="376787" y="28815"/>
                  </a:lnTo>
                  <a:lnTo>
                    <a:pt x="358636" y="20287"/>
                  </a:lnTo>
                  <a:lnTo>
                    <a:pt x="339747" y="13161"/>
                  </a:lnTo>
                  <a:lnTo>
                    <a:pt x="320188" y="7502"/>
                  </a:lnTo>
                  <a:lnTo>
                    <a:pt x="300025" y="3378"/>
                  </a:lnTo>
                  <a:lnTo>
                    <a:pt x="279324" y="855"/>
                  </a:lnTo>
                  <a:lnTo>
                    <a:pt x="258152" y="0"/>
                  </a:lnTo>
                  <a:lnTo>
                    <a:pt x="236980" y="855"/>
                  </a:lnTo>
                  <a:lnTo>
                    <a:pt x="216280" y="3378"/>
                  </a:lnTo>
                  <a:lnTo>
                    <a:pt x="196116" y="7502"/>
                  </a:lnTo>
                  <a:lnTo>
                    <a:pt x="176558" y="13161"/>
                  </a:lnTo>
                  <a:lnTo>
                    <a:pt x="157669" y="20287"/>
                  </a:lnTo>
                  <a:lnTo>
                    <a:pt x="139518" y="28815"/>
                  </a:lnTo>
                  <a:lnTo>
                    <a:pt x="122170" y="38678"/>
                  </a:lnTo>
                  <a:lnTo>
                    <a:pt x="105692" y="49810"/>
                  </a:lnTo>
                  <a:lnTo>
                    <a:pt x="90151" y="62144"/>
                  </a:lnTo>
                  <a:lnTo>
                    <a:pt x="75612" y="75614"/>
                  </a:lnTo>
                  <a:lnTo>
                    <a:pt x="62143" y="90153"/>
                  </a:lnTo>
                  <a:lnTo>
                    <a:pt x="49809" y="105695"/>
                  </a:lnTo>
                  <a:lnTo>
                    <a:pt x="38678" y="122174"/>
                  </a:lnTo>
                  <a:lnTo>
                    <a:pt x="28815" y="139522"/>
                  </a:lnTo>
                  <a:lnTo>
                    <a:pt x="20287" y="157675"/>
                  </a:lnTo>
                  <a:lnTo>
                    <a:pt x="13161" y="176564"/>
                  </a:lnTo>
                  <a:lnTo>
                    <a:pt x="7502" y="196124"/>
                  </a:lnTo>
                  <a:lnTo>
                    <a:pt x="3378" y="216289"/>
                  </a:lnTo>
                  <a:lnTo>
                    <a:pt x="855" y="236991"/>
                  </a:lnTo>
                  <a:lnTo>
                    <a:pt x="0" y="258165"/>
                  </a:lnTo>
                  <a:lnTo>
                    <a:pt x="855" y="279337"/>
                  </a:lnTo>
                  <a:lnTo>
                    <a:pt x="3378" y="300038"/>
                  </a:lnTo>
                  <a:lnTo>
                    <a:pt x="7502" y="320201"/>
                  </a:lnTo>
                  <a:lnTo>
                    <a:pt x="13161" y="339760"/>
                  </a:lnTo>
                  <a:lnTo>
                    <a:pt x="20287" y="358648"/>
                  </a:lnTo>
                  <a:lnTo>
                    <a:pt x="28815" y="376800"/>
                  </a:lnTo>
                  <a:lnTo>
                    <a:pt x="38678" y="394147"/>
                  </a:lnTo>
                  <a:lnTo>
                    <a:pt x="49809" y="410625"/>
                  </a:lnTo>
                  <a:lnTo>
                    <a:pt x="62143" y="426167"/>
                  </a:lnTo>
                  <a:lnTo>
                    <a:pt x="75612" y="440705"/>
                  </a:lnTo>
                  <a:lnTo>
                    <a:pt x="90151" y="454175"/>
                  </a:lnTo>
                  <a:lnTo>
                    <a:pt x="105692" y="466508"/>
                  </a:lnTo>
                  <a:lnTo>
                    <a:pt x="122170" y="477640"/>
                  </a:lnTo>
                  <a:lnTo>
                    <a:pt x="139518" y="487503"/>
                  </a:lnTo>
                  <a:lnTo>
                    <a:pt x="157669" y="496031"/>
                  </a:lnTo>
                  <a:lnTo>
                    <a:pt x="176558" y="503157"/>
                  </a:lnTo>
                  <a:lnTo>
                    <a:pt x="196116" y="508815"/>
                  </a:lnTo>
                  <a:lnTo>
                    <a:pt x="216280" y="512939"/>
                  </a:lnTo>
                  <a:lnTo>
                    <a:pt x="236980" y="515462"/>
                  </a:lnTo>
                  <a:lnTo>
                    <a:pt x="258152" y="516318"/>
                  </a:lnTo>
                  <a:close/>
                </a:path>
              </a:pathLst>
            </a:custGeom>
            <a:solidFill>
              <a:srgbClr val="ABE0F9"/>
            </a:solidFill>
          </p:spPr>
          <p:txBody>
            <a:bodyPr wrap="square" lIns="0" tIns="0" rIns="0" bIns="0" rtlCol="0">
              <a:noAutofit/>
            </a:bodyPr>
            <a:lstStyle/>
            <a:p>
              <a:endParaRPr sz="1779" dirty="0"/>
            </a:p>
          </p:txBody>
        </p:sp>
        <p:sp>
          <p:nvSpPr>
            <p:cNvPr id="98" name="object 98"/>
            <p:cNvSpPr/>
            <p:nvPr/>
          </p:nvSpPr>
          <p:spPr>
            <a:xfrm>
              <a:off x="559474" y="4122543"/>
              <a:ext cx="443660" cy="443660"/>
            </a:xfrm>
            <a:custGeom>
              <a:avLst/>
              <a:gdLst/>
              <a:ahLst/>
              <a:cxnLst/>
              <a:rect l="l" t="t" r="r" b="b"/>
              <a:pathLst>
                <a:path w="432003" h="432003">
                  <a:moveTo>
                    <a:pt x="216001" y="432003"/>
                  </a:moveTo>
                  <a:lnTo>
                    <a:pt x="233716" y="431287"/>
                  </a:lnTo>
                  <a:lnTo>
                    <a:pt x="251037" y="429176"/>
                  </a:lnTo>
                  <a:lnTo>
                    <a:pt x="267908" y="425725"/>
                  </a:lnTo>
                  <a:lnTo>
                    <a:pt x="284273" y="420990"/>
                  </a:lnTo>
                  <a:lnTo>
                    <a:pt x="300077" y="415028"/>
                  </a:lnTo>
                  <a:lnTo>
                    <a:pt x="315265" y="407892"/>
                  </a:lnTo>
                  <a:lnTo>
                    <a:pt x="329780" y="399640"/>
                  </a:lnTo>
                  <a:lnTo>
                    <a:pt x="343567" y="390326"/>
                  </a:lnTo>
                  <a:lnTo>
                    <a:pt x="356571" y="380006"/>
                  </a:lnTo>
                  <a:lnTo>
                    <a:pt x="368736" y="368736"/>
                  </a:lnTo>
                  <a:lnTo>
                    <a:pt x="380006" y="356571"/>
                  </a:lnTo>
                  <a:lnTo>
                    <a:pt x="390326" y="343567"/>
                  </a:lnTo>
                  <a:lnTo>
                    <a:pt x="399640" y="329780"/>
                  </a:lnTo>
                  <a:lnTo>
                    <a:pt x="407892" y="315265"/>
                  </a:lnTo>
                  <a:lnTo>
                    <a:pt x="415028" y="300077"/>
                  </a:lnTo>
                  <a:lnTo>
                    <a:pt x="420990" y="284273"/>
                  </a:lnTo>
                  <a:lnTo>
                    <a:pt x="425725" y="267908"/>
                  </a:lnTo>
                  <a:lnTo>
                    <a:pt x="429176" y="251037"/>
                  </a:lnTo>
                  <a:lnTo>
                    <a:pt x="431287" y="233716"/>
                  </a:lnTo>
                  <a:lnTo>
                    <a:pt x="432003" y="216001"/>
                  </a:lnTo>
                  <a:lnTo>
                    <a:pt x="431287" y="198286"/>
                  </a:lnTo>
                  <a:lnTo>
                    <a:pt x="429176" y="180965"/>
                  </a:lnTo>
                  <a:lnTo>
                    <a:pt x="425725" y="164094"/>
                  </a:lnTo>
                  <a:lnTo>
                    <a:pt x="420990" y="147729"/>
                  </a:lnTo>
                  <a:lnTo>
                    <a:pt x="415028" y="131925"/>
                  </a:lnTo>
                  <a:lnTo>
                    <a:pt x="407892" y="116737"/>
                  </a:lnTo>
                  <a:lnTo>
                    <a:pt x="399640" y="102222"/>
                  </a:lnTo>
                  <a:lnTo>
                    <a:pt x="390326" y="88435"/>
                  </a:lnTo>
                  <a:lnTo>
                    <a:pt x="380006" y="75431"/>
                  </a:lnTo>
                  <a:lnTo>
                    <a:pt x="368736" y="63266"/>
                  </a:lnTo>
                  <a:lnTo>
                    <a:pt x="356571" y="51996"/>
                  </a:lnTo>
                  <a:lnTo>
                    <a:pt x="343567" y="41676"/>
                  </a:lnTo>
                  <a:lnTo>
                    <a:pt x="329780" y="32362"/>
                  </a:lnTo>
                  <a:lnTo>
                    <a:pt x="315265" y="24110"/>
                  </a:lnTo>
                  <a:lnTo>
                    <a:pt x="300077" y="16974"/>
                  </a:lnTo>
                  <a:lnTo>
                    <a:pt x="284273" y="11012"/>
                  </a:lnTo>
                  <a:lnTo>
                    <a:pt x="267908" y="6277"/>
                  </a:lnTo>
                  <a:lnTo>
                    <a:pt x="251037" y="2827"/>
                  </a:lnTo>
                  <a:lnTo>
                    <a:pt x="233716" y="716"/>
                  </a:lnTo>
                  <a:lnTo>
                    <a:pt x="216001" y="0"/>
                  </a:lnTo>
                  <a:lnTo>
                    <a:pt x="198286" y="716"/>
                  </a:lnTo>
                  <a:lnTo>
                    <a:pt x="180965" y="2827"/>
                  </a:lnTo>
                  <a:lnTo>
                    <a:pt x="164094" y="6277"/>
                  </a:lnTo>
                  <a:lnTo>
                    <a:pt x="147729" y="11012"/>
                  </a:lnTo>
                  <a:lnTo>
                    <a:pt x="131925" y="16974"/>
                  </a:lnTo>
                  <a:lnTo>
                    <a:pt x="116737" y="24110"/>
                  </a:lnTo>
                  <a:lnTo>
                    <a:pt x="102222" y="32362"/>
                  </a:lnTo>
                  <a:lnTo>
                    <a:pt x="88435" y="41676"/>
                  </a:lnTo>
                  <a:lnTo>
                    <a:pt x="75431" y="51996"/>
                  </a:lnTo>
                  <a:lnTo>
                    <a:pt x="63266" y="63266"/>
                  </a:lnTo>
                  <a:lnTo>
                    <a:pt x="51996" y="75431"/>
                  </a:lnTo>
                  <a:lnTo>
                    <a:pt x="41676" y="88435"/>
                  </a:lnTo>
                  <a:lnTo>
                    <a:pt x="32362" y="102222"/>
                  </a:lnTo>
                  <a:lnTo>
                    <a:pt x="24110" y="116737"/>
                  </a:lnTo>
                  <a:lnTo>
                    <a:pt x="16974" y="131925"/>
                  </a:lnTo>
                  <a:lnTo>
                    <a:pt x="11012" y="147729"/>
                  </a:lnTo>
                  <a:lnTo>
                    <a:pt x="6277" y="164094"/>
                  </a:lnTo>
                  <a:lnTo>
                    <a:pt x="2827" y="180965"/>
                  </a:lnTo>
                  <a:lnTo>
                    <a:pt x="716" y="198286"/>
                  </a:lnTo>
                  <a:lnTo>
                    <a:pt x="0" y="216001"/>
                  </a:lnTo>
                  <a:lnTo>
                    <a:pt x="716" y="233716"/>
                  </a:lnTo>
                  <a:lnTo>
                    <a:pt x="2827" y="251037"/>
                  </a:lnTo>
                  <a:lnTo>
                    <a:pt x="6277" y="267908"/>
                  </a:lnTo>
                  <a:lnTo>
                    <a:pt x="11012" y="284273"/>
                  </a:lnTo>
                  <a:lnTo>
                    <a:pt x="16974" y="300077"/>
                  </a:lnTo>
                  <a:lnTo>
                    <a:pt x="24110" y="315265"/>
                  </a:lnTo>
                  <a:lnTo>
                    <a:pt x="32362" y="329780"/>
                  </a:lnTo>
                  <a:lnTo>
                    <a:pt x="41676" y="343567"/>
                  </a:lnTo>
                  <a:lnTo>
                    <a:pt x="51996" y="356571"/>
                  </a:lnTo>
                  <a:lnTo>
                    <a:pt x="63266" y="368736"/>
                  </a:lnTo>
                  <a:lnTo>
                    <a:pt x="75431" y="380006"/>
                  </a:lnTo>
                  <a:lnTo>
                    <a:pt x="88435" y="390326"/>
                  </a:lnTo>
                  <a:lnTo>
                    <a:pt x="102222" y="399640"/>
                  </a:lnTo>
                  <a:lnTo>
                    <a:pt x="116737" y="407892"/>
                  </a:lnTo>
                  <a:lnTo>
                    <a:pt x="131925" y="415028"/>
                  </a:lnTo>
                  <a:lnTo>
                    <a:pt x="147729" y="420990"/>
                  </a:lnTo>
                  <a:lnTo>
                    <a:pt x="164094" y="425725"/>
                  </a:lnTo>
                  <a:lnTo>
                    <a:pt x="180965" y="429176"/>
                  </a:lnTo>
                  <a:lnTo>
                    <a:pt x="198286" y="431287"/>
                  </a:lnTo>
                  <a:lnTo>
                    <a:pt x="216001" y="432003"/>
                  </a:lnTo>
                  <a:close/>
                </a:path>
              </a:pathLst>
            </a:custGeom>
            <a:solidFill>
              <a:srgbClr val="43C7F4"/>
            </a:solidFill>
          </p:spPr>
          <p:txBody>
            <a:bodyPr wrap="square" lIns="0" tIns="0" rIns="0" bIns="0" rtlCol="0">
              <a:noAutofit/>
            </a:bodyPr>
            <a:lstStyle/>
            <a:p>
              <a:endParaRPr sz="1779" dirty="0"/>
            </a:p>
          </p:txBody>
        </p:sp>
        <p:sp>
          <p:nvSpPr>
            <p:cNvPr id="99" name="object 99"/>
            <p:cNvSpPr/>
            <p:nvPr/>
          </p:nvSpPr>
          <p:spPr>
            <a:xfrm>
              <a:off x="600298" y="4163367"/>
              <a:ext cx="362013" cy="362013"/>
            </a:xfrm>
            <a:custGeom>
              <a:avLst/>
              <a:gdLst/>
              <a:ahLst/>
              <a:cxnLst/>
              <a:rect l="l" t="t" r="r" b="b"/>
              <a:pathLst>
                <a:path w="352501" h="352501">
                  <a:moveTo>
                    <a:pt x="176250" y="352501"/>
                  </a:moveTo>
                  <a:lnTo>
                    <a:pt x="190978" y="351894"/>
                  </a:lnTo>
                  <a:lnTo>
                    <a:pt x="205371" y="350107"/>
                  </a:lnTo>
                  <a:lnTo>
                    <a:pt x="219381" y="347186"/>
                  </a:lnTo>
                  <a:lnTo>
                    <a:pt x="232959" y="343180"/>
                  </a:lnTo>
                  <a:lnTo>
                    <a:pt x="246059" y="338137"/>
                  </a:lnTo>
                  <a:lnTo>
                    <a:pt x="258631" y="332105"/>
                  </a:lnTo>
                  <a:lnTo>
                    <a:pt x="270628" y="325132"/>
                  </a:lnTo>
                  <a:lnTo>
                    <a:pt x="282002" y="317266"/>
                  </a:lnTo>
                  <a:lnTo>
                    <a:pt x="292704" y="308554"/>
                  </a:lnTo>
                  <a:lnTo>
                    <a:pt x="302688" y="299046"/>
                  </a:lnTo>
                  <a:lnTo>
                    <a:pt x="311904" y="288788"/>
                  </a:lnTo>
                  <a:lnTo>
                    <a:pt x="320306" y="277829"/>
                  </a:lnTo>
                  <a:lnTo>
                    <a:pt x="327844" y="266217"/>
                  </a:lnTo>
                  <a:lnTo>
                    <a:pt x="334471" y="253999"/>
                  </a:lnTo>
                  <a:lnTo>
                    <a:pt x="340139" y="241225"/>
                  </a:lnTo>
                  <a:lnTo>
                    <a:pt x="344800" y="227941"/>
                  </a:lnTo>
                  <a:lnTo>
                    <a:pt x="348406" y="214195"/>
                  </a:lnTo>
                  <a:lnTo>
                    <a:pt x="350909" y="200037"/>
                  </a:lnTo>
                  <a:lnTo>
                    <a:pt x="352261" y="185513"/>
                  </a:lnTo>
                  <a:lnTo>
                    <a:pt x="352501" y="176250"/>
                  </a:lnTo>
                  <a:lnTo>
                    <a:pt x="351894" y="161522"/>
                  </a:lnTo>
                  <a:lnTo>
                    <a:pt x="350107" y="147129"/>
                  </a:lnTo>
                  <a:lnTo>
                    <a:pt x="347186" y="133119"/>
                  </a:lnTo>
                  <a:lnTo>
                    <a:pt x="343180" y="119541"/>
                  </a:lnTo>
                  <a:lnTo>
                    <a:pt x="338137" y="106442"/>
                  </a:lnTo>
                  <a:lnTo>
                    <a:pt x="332105" y="93869"/>
                  </a:lnTo>
                  <a:lnTo>
                    <a:pt x="325132" y="81872"/>
                  </a:lnTo>
                  <a:lnTo>
                    <a:pt x="317266" y="70499"/>
                  </a:lnTo>
                  <a:lnTo>
                    <a:pt x="308554" y="59796"/>
                  </a:lnTo>
                  <a:lnTo>
                    <a:pt x="299046" y="49812"/>
                  </a:lnTo>
                  <a:lnTo>
                    <a:pt x="288788" y="40596"/>
                  </a:lnTo>
                  <a:lnTo>
                    <a:pt x="277829" y="32195"/>
                  </a:lnTo>
                  <a:lnTo>
                    <a:pt x="266217" y="24656"/>
                  </a:lnTo>
                  <a:lnTo>
                    <a:pt x="253999" y="18029"/>
                  </a:lnTo>
                  <a:lnTo>
                    <a:pt x="241225" y="12361"/>
                  </a:lnTo>
                  <a:lnTo>
                    <a:pt x="227941" y="7700"/>
                  </a:lnTo>
                  <a:lnTo>
                    <a:pt x="214195" y="4094"/>
                  </a:lnTo>
                  <a:lnTo>
                    <a:pt x="200037" y="1591"/>
                  </a:lnTo>
                  <a:lnTo>
                    <a:pt x="185513" y="239"/>
                  </a:lnTo>
                  <a:lnTo>
                    <a:pt x="176250" y="0"/>
                  </a:lnTo>
                  <a:lnTo>
                    <a:pt x="161522" y="606"/>
                  </a:lnTo>
                  <a:lnTo>
                    <a:pt x="147129" y="2394"/>
                  </a:lnTo>
                  <a:lnTo>
                    <a:pt x="133119" y="5314"/>
                  </a:lnTo>
                  <a:lnTo>
                    <a:pt x="119541" y="9320"/>
                  </a:lnTo>
                  <a:lnTo>
                    <a:pt x="106442" y="14363"/>
                  </a:lnTo>
                  <a:lnTo>
                    <a:pt x="93869" y="20395"/>
                  </a:lnTo>
                  <a:lnTo>
                    <a:pt x="81872" y="27368"/>
                  </a:lnTo>
                  <a:lnTo>
                    <a:pt x="70499" y="35234"/>
                  </a:lnTo>
                  <a:lnTo>
                    <a:pt x="59796" y="43946"/>
                  </a:lnTo>
                  <a:lnTo>
                    <a:pt x="49812" y="53455"/>
                  </a:lnTo>
                  <a:lnTo>
                    <a:pt x="40596" y="63712"/>
                  </a:lnTo>
                  <a:lnTo>
                    <a:pt x="32195" y="74671"/>
                  </a:lnTo>
                  <a:lnTo>
                    <a:pt x="24656" y="86284"/>
                  </a:lnTo>
                  <a:lnTo>
                    <a:pt x="18029" y="98501"/>
                  </a:lnTo>
                  <a:lnTo>
                    <a:pt x="12361" y="111276"/>
                  </a:lnTo>
                  <a:lnTo>
                    <a:pt x="7700" y="124560"/>
                  </a:lnTo>
                  <a:lnTo>
                    <a:pt x="4094" y="138305"/>
                  </a:lnTo>
                  <a:lnTo>
                    <a:pt x="1591" y="152463"/>
                  </a:lnTo>
                  <a:lnTo>
                    <a:pt x="239" y="166987"/>
                  </a:lnTo>
                  <a:lnTo>
                    <a:pt x="0" y="176250"/>
                  </a:lnTo>
                  <a:lnTo>
                    <a:pt x="606" y="190978"/>
                  </a:lnTo>
                  <a:lnTo>
                    <a:pt x="2394" y="205371"/>
                  </a:lnTo>
                  <a:lnTo>
                    <a:pt x="5314" y="219381"/>
                  </a:lnTo>
                  <a:lnTo>
                    <a:pt x="9320" y="232959"/>
                  </a:lnTo>
                  <a:lnTo>
                    <a:pt x="14363" y="246059"/>
                  </a:lnTo>
                  <a:lnTo>
                    <a:pt x="20395" y="258631"/>
                  </a:lnTo>
                  <a:lnTo>
                    <a:pt x="27368" y="270628"/>
                  </a:lnTo>
                  <a:lnTo>
                    <a:pt x="35234" y="282002"/>
                  </a:lnTo>
                  <a:lnTo>
                    <a:pt x="43946" y="292704"/>
                  </a:lnTo>
                  <a:lnTo>
                    <a:pt x="53455" y="302688"/>
                  </a:lnTo>
                  <a:lnTo>
                    <a:pt x="63712" y="311904"/>
                  </a:lnTo>
                  <a:lnTo>
                    <a:pt x="74671" y="320306"/>
                  </a:lnTo>
                  <a:lnTo>
                    <a:pt x="86284" y="327844"/>
                  </a:lnTo>
                  <a:lnTo>
                    <a:pt x="98501" y="334471"/>
                  </a:lnTo>
                  <a:lnTo>
                    <a:pt x="111276" y="340139"/>
                  </a:lnTo>
                  <a:lnTo>
                    <a:pt x="124560" y="344800"/>
                  </a:lnTo>
                  <a:lnTo>
                    <a:pt x="138305" y="348406"/>
                  </a:lnTo>
                  <a:lnTo>
                    <a:pt x="152463" y="350909"/>
                  </a:lnTo>
                  <a:lnTo>
                    <a:pt x="166987" y="352261"/>
                  </a:lnTo>
                  <a:lnTo>
                    <a:pt x="176250" y="352501"/>
                  </a:lnTo>
                  <a:close/>
                </a:path>
              </a:pathLst>
            </a:custGeom>
            <a:solidFill>
              <a:srgbClr val="00ADEF"/>
            </a:solidFill>
          </p:spPr>
          <p:txBody>
            <a:bodyPr wrap="square" lIns="0" tIns="0" rIns="0" bIns="0" rtlCol="0">
              <a:noAutofit/>
            </a:bodyPr>
            <a:lstStyle/>
            <a:p>
              <a:endParaRPr sz="1779" dirty="0"/>
            </a:p>
          </p:txBody>
        </p:sp>
        <p:sp>
          <p:nvSpPr>
            <p:cNvPr id="100" name="object 100"/>
            <p:cNvSpPr/>
            <p:nvPr/>
          </p:nvSpPr>
          <p:spPr>
            <a:xfrm>
              <a:off x="761226" y="6158347"/>
              <a:ext cx="2130655" cy="1494367"/>
            </a:xfrm>
            <a:custGeom>
              <a:avLst/>
              <a:gdLst/>
              <a:ahLst/>
              <a:cxnLst/>
              <a:rect l="l" t="t" r="r" b="b"/>
              <a:pathLst>
                <a:path w="2074672" h="1455102">
                  <a:moveTo>
                    <a:pt x="152399" y="0"/>
                  </a:moveTo>
                  <a:lnTo>
                    <a:pt x="108720" y="6735"/>
                  </a:lnTo>
                  <a:lnTo>
                    <a:pt x="69275" y="22731"/>
                  </a:lnTo>
                  <a:lnTo>
                    <a:pt x="31563" y="53881"/>
                  </a:lnTo>
                  <a:lnTo>
                    <a:pt x="5687" y="105237"/>
                  </a:lnTo>
                  <a:lnTo>
                    <a:pt x="0" y="152399"/>
                  </a:lnTo>
                  <a:lnTo>
                    <a:pt x="31" y="1304227"/>
                  </a:lnTo>
                  <a:lnTo>
                    <a:pt x="6735" y="1346382"/>
                  </a:lnTo>
                  <a:lnTo>
                    <a:pt x="22731" y="1385827"/>
                  </a:lnTo>
                  <a:lnTo>
                    <a:pt x="53881" y="1423539"/>
                  </a:lnTo>
                  <a:lnTo>
                    <a:pt x="105237" y="1449415"/>
                  </a:lnTo>
                  <a:lnTo>
                    <a:pt x="152399"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399" y="0"/>
                  </a:lnTo>
                  <a:close/>
                </a:path>
              </a:pathLst>
            </a:custGeom>
            <a:solidFill>
              <a:srgbClr val="FFFFFF"/>
            </a:solidFill>
          </p:spPr>
          <p:txBody>
            <a:bodyPr wrap="square" lIns="0" tIns="0" rIns="0" bIns="0" rtlCol="0">
              <a:noAutofit/>
            </a:bodyPr>
            <a:lstStyle/>
            <a:p>
              <a:endParaRPr sz="1779" dirty="0"/>
            </a:p>
          </p:txBody>
        </p:sp>
        <p:sp>
          <p:nvSpPr>
            <p:cNvPr id="101" name="object 101"/>
            <p:cNvSpPr/>
            <p:nvPr/>
          </p:nvSpPr>
          <p:spPr>
            <a:xfrm>
              <a:off x="761226" y="6158347"/>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399"/>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399"/>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102" name="object 102"/>
            <p:cNvSpPr/>
            <p:nvPr/>
          </p:nvSpPr>
          <p:spPr>
            <a:xfrm>
              <a:off x="3036502" y="6158347"/>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399"/>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400" y="0"/>
                  </a:lnTo>
                  <a:close/>
                </a:path>
              </a:pathLst>
            </a:custGeom>
            <a:solidFill>
              <a:srgbClr val="FFFFFF"/>
            </a:solidFill>
          </p:spPr>
          <p:txBody>
            <a:bodyPr wrap="square" lIns="0" tIns="0" rIns="0" bIns="0" rtlCol="0">
              <a:noAutofit/>
            </a:bodyPr>
            <a:lstStyle/>
            <a:p>
              <a:endParaRPr sz="1779" dirty="0"/>
            </a:p>
          </p:txBody>
        </p:sp>
        <p:sp>
          <p:nvSpPr>
            <p:cNvPr id="103" name="object 103"/>
            <p:cNvSpPr/>
            <p:nvPr/>
          </p:nvSpPr>
          <p:spPr>
            <a:xfrm>
              <a:off x="3036502" y="6158347"/>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399"/>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399"/>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104" name="object 104"/>
            <p:cNvSpPr/>
            <p:nvPr/>
          </p:nvSpPr>
          <p:spPr>
            <a:xfrm>
              <a:off x="969184" y="655089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105" name="object 105"/>
            <p:cNvSpPr/>
            <p:nvPr/>
          </p:nvSpPr>
          <p:spPr>
            <a:xfrm>
              <a:off x="969184" y="6814996"/>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106" name="object 106"/>
            <p:cNvSpPr/>
            <p:nvPr/>
          </p:nvSpPr>
          <p:spPr>
            <a:xfrm>
              <a:off x="3244460" y="655089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107" name="object 107"/>
            <p:cNvSpPr/>
            <p:nvPr/>
          </p:nvSpPr>
          <p:spPr>
            <a:xfrm>
              <a:off x="3244460" y="6814996"/>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108" name="object 108"/>
            <p:cNvSpPr/>
            <p:nvPr/>
          </p:nvSpPr>
          <p:spPr>
            <a:xfrm>
              <a:off x="969184" y="7090330"/>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109" name="object 109"/>
            <p:cNvSpPr/>
            <p:nvPr/>
          </p:nvSpPr>
          <p:spPr>
            <a:xfrm>
              <a:off x="3244460" y="7090330"/>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110" name="object 110"/>
            <p:cNvSpPr/>
            <p:nvPr/>
          </p:nvSpPr>
          <p:spPr>
            <a:xfrm>
              <a:off x="969184" y="735443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111" name="object 111"/>
            <p:cNvSpPr/>
            <p:nvPr/>
          </p:nvSpPr>
          <p:spPr>
            <a:xfrm>
              <a:off x="3244460" y="735443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112" name="object 112"/>
            <p:cNvSpPr/>
            <p:nvPr/>
          </p:nvSpPr>
          <p:spPr>
            <a:xfrm>
              <a:off x="516185" y="5927818"/>
              <a:ext cx="530237" cy="530250"/>
            </a:xfrm>
            <a:custGeom>
              <a:avLst/>
              <a:gdLst/>
              <a:ahLst/>
              <a:cxnLst/>
              <a:rect l="l" t="t" r="r" b="b"/>
              <a:pathLst>
                <a:path w="516305" h="516318">
                  <a:moveTo>
                    <a:pt x="258152" y="516318"/>
                  </a:moveTo>
                  <a:lnTo>
                    <a:pt x="279324" y="515462"/>
                  </a:lnTo>
                  <a:lnTo>
                    <a:pt x="300025" y="512939"/>
                  </a:lnTo>
                  <a:lnTo>
                    <a:pt x="320188" y="508815"/>
                  </a:lnTo>
                  <a:lnTo>
                    <a:pt x="339747" y="503157"/>
                  </a:lnTo>
                  <a:lnTo>
                    <a:pt x="358636" y="496031"/>
                  </a:lnTo>
                  <a:lnTo>
                    <a:pt x="376787" y="487503"/>
                  </a:lnTo>
                  <a:lnTo>
                    <a:pt x="394135" y="477640"/>
                  </a:lnTo>
                  <a:lnTo>
                    <a:pt x="410613" y="466508"/>
                  </a:lnTo>
                  <a:lnTo>
                    <a:pt x="426154" y="454175"/>
                  </a:lnTo>
                  <a:lnTo>
                    <a:pt x="440693" y="440705"/>
                  </a:lnTo>
                  <a:lnTo>
                    <a:pt x="454162" y="426167"/>
                  </a:lnTo>
                  <a:lnTo>
                    <a:pt x="466496" y="410625"/>
                  </a:lnTo>
                  <a:lnTo>
                    <a:pt x="477627" y="394147"/>
                  </a:lnTo>
                  <a:lnTo>
                    <a:pt x="487490" y="376800"/>
                  </a:lnTo>
                  <a:lnTo>
                    <a:pt x="496018" y="358648"/>
                  </a:lnTo>
                  <a:lnTo>
                    <a:pt x="503144" y="339760"/>
                  </a:lnTo>
                  <a:lnTo>
                    <a:pt x="508802" y="320201"/>
                  </a:lnTo>
                  <a:lnTo>
                    <a:pt x="512926" y="300038"/>
                  </a:lnTo>
                  <a:lnTo>
                    <a:pt x="515450" y="279337"/>
                  </a:lnTo>
                  <a:lnTo>
                    <a:pt x="516305" y="258165"/>
                  </a:lnTo>
                  <a:lnTo>
                    <a:pt x="515450" y="236991"/>
                  </a:lnTo>
                  <a:lnTo>
                    <a:pt x="512926" y="216289"/>
                  </a:lnTo>
                  <a:lnTo>
                    <a:pt x="508802" y="196124"/>
                  </a:lnTo>
                  <a:lnTo>
                    <a:pt x="503144" y="176564"/>
                  </a:lnTo>
                  <a:lnTo>
                    <a:pt x="496018" y="157675"/>
                  </a:lnTo>
                  <a:lnTo>
                    <a:pt x="487490" y="139522"/>
                  </a:lnTo>
                  <a:lnTo>
                    <a:pt x="477627" y="122174"/>
                  </a:lnTo>
                  <a:lnTo>
                    <a:pt x="466496" y="105695"/>
                  </a:lnTo>
                  <a:lnTo>
                    <a:pt x="454162" y="90153"/>
                  </a:lnTo>
                  <a:lnTo>
                    <a:pt x="440693" y="75614"/>
                  </a:lnTo>
                  <a:lnTo>
                    <a:pt x="426154" y="62144"/>
                  </a:lnTo>
                  <a:lnTo>
                    <a:pt x="410613" y="49810"/>
                  </a:lnTo>
                  <a:lnTo>
                    <a:pt x="394135" y="38678"/>
                  </a:lnTo>
                  <a:lnTo>
                    <a:pt x="376787" y="28815"/>
                  </a:lnTo>
                  <a:lnTo>
                    <a:pt x="358636" y="20287"/>
                  </a:lnTo>
                  <a:lnTo>
                    <a:pt x="339747" y="13161"/>
                  </a:lnTo>
                  <a:lnTo>
                    <a:pt x="320188" y="7502"/>
                  </a:lnTo>
                  <a:lnTo>
                    <a:pt x="300025" y="3378"/>
                  </a:lnTo>
                  <a:lnTo>
                    <a:pt x="279324" y="855"/>
                  </a:lnTo>
                  <a:lnTo>
                    <a:pt x="258152" y="0"/>
                  </a:lnTo>
                  <a:lnTo>
                    <a:pt x="236980" y="855"/>
                  </a:lnTo>
                  <a:lnTo>
                    <a:pt x="216280" y="3378"/>
                  </a:lnTo>
                  <a:lnTo>
                    <a:pt x="196116" y="7502"/>
                  </a:lnTo>
                  <a:lnTo>
                    <a:pt x="176558" y="13161"/>
                  </a:lnTo>
                  <a:lnTo>
                    <a:pt x="157669" y="20287"/>
                  </a:lnTo>
                  <a:lnTo>
                    <a:pt x="139518" y="28815"/>
                  </a:lnTo>
                  <a:lnTo>
                    <a:pt x="122170" y="38678"/>
                  </a:lnTo>
                  <a:lnTo>
                    <a:pt x="105692" y="49810"/>
                  </a:lnTo>
                  <a:lnTo>
                    <a:pt x="90151" y="62144"/>
                  </a:lnTo>
                  <a:lnTo>
                    <a:pt x="75612" y="75614"/>
                  </a:lnTo>
                  <a:lnTo>
                    <a:pt x="62143" y="90153"/>
                  </a:lnTo>
                  <a:lnTo>
                    <a:pt x="49809" y="105695"/>
                  </a:lnTo>
                  <a:lnTo>
                    <a:pt x="38678" y="122174"/>
                  </a:lnTo>
                  <a:lnTo>
                    <a:pt x="28815" y="139522"/>
                  </a:lnTo>
                  <a:lnTo>
                    <a:pt x="20287" y="157675"/>
                  </a:lnTo>
                  <a:lnTo>
                    <a:pt x="13161" y="176564"/>
                  </a:lnTo>
                  <a:lnTo>
                    <a:pt x="7502" y="196124"/>
                  </a:lnTo>
                  <a:lnTo>
                    <a:pt x="3378" y="216289"/>
                  </a:lnTo>
                  <a:lnTo>
                    <a:pt x="855" y="236991"/>
                  </a:lnTo>
                  <a:lnTo>
                    <a:pt x="0" y="258165"/>
                  </a:lnTo>
                  <a:lnTo>
                    <a:pt x="855" y="279337"/>
                  </a:lnTo>
                  <a:lnTo>
                    <a:pt x="3378" y="300038"/>
                  </a:lnTo>
                  <a:lnTo>
                    <a:pt x="7502" y="320201"/>
                  </a:lnTo>
                  <a:lnTo>
                    <a:pt x="13161" y="339760"/>
                  </a:lnTo>
                  <a:lnTo>
                    <a:pt x="20287" y="358648"/>
                  </a:lnTo>
                  <a:lnTo>
                    <a:pt x="28815" y="376800"/>
                  </a:lnTo>
                  <a:lnTo>
                    <a:pt x="38678" y="394147"/>
                  </a:lnTo>
                  <a:lnTo>
                    <a:pt x="49809" y="410625"/>
                  </a:lnTo>
                  <a:lnTo>
                    <a:pt x="62143" y="426167"/>
                  </a:lnTo>
                  <a:lnTo>
                    <a:pt x="75612" y="440705"/>
                  </a:lnTo>
                  <a:lnTo>
                    <a:pt x="90151" y="454175"/>
                  </a:lnTo>
                  <a:lnTo>
                    <a:pt x="105692" y="466508"/>
                  </a:lnTo>
                  <a:lnTo>
                    <a:pt x="122170" y="477640"/>
                  </a:lnTo>
                  <a:lnTo>
                    <a:pt x="139518" y="487503"/>
                  </a:lnTo>
                  <a:lnTo>
                    <a:pt x="157669" y="496031"/>
                  </a:lnTo>
                  <a:lnTo>
                    <a:pt x="176558" y="503157"/>
                  </a:lnTo>
                  <a:lnTo>
                    <a:pt x="196116" y="508815"/>
                  </a:lnTo>
                  <a:lnTo>
                    <a:pt x="216280" y="512939"/>
                  </a:lnTo>
                  <a:lnTo>
                    <a:pt x="236980" y="515462"/>
                  </a:lnTo>
                  <a:lnTo>
                    <a:pt x="258152" y="516318"/>
                  </a:lnTo>
                  <a:close/>
                </a:path>
              </a:pathLst>
            </a:custGeom>
            <a:solidFill>
              <a:srgbClr val="ABE0F9"/>
            </a:solidFill>
          </p:spPr>
          <p:txBody>
            <a:bodyPr wrap="square" lIns="0" tIns="0" rIns="0" bIns="0" rtlCol="0">
              <a:noAutofit/>
            </a:bodyPr>
            <a:lstStyle/>
            <a:p>
              <a:endParaRPr sz="1779" dirty="0"/>
            </a:p>
          </p:txBody>
        </p:sp>
        <p:sp>
          <p:nvSpPr>
            <p:cNvPr id="113" name="object 113"/>
            <p:cNvSpPr/>
            <p:nvPr/>
          </p:nvSpPr>
          <p:spPr>
            <a:xfrm>
              <a:off x="559474" y="5971114"/>
              <a:ext cx="443660" cy="443660"/>
            </a:xfrm>
            <a:custGeom>
              <a:avLst/>
              <a:gdLst/>
              <a:ahLst/>
              <a:cxnLst/>
              <a:rect l="l" t="t" r="r" b="b"/>
              <a:pathLst>
                <a:path w="432003" h="432003">
                  <a:moveTo>
                    <a:pt x="216001" y="432003"/>
                  </a:moveTo>
                  <a:lnTo>
                    <a:pt x="233716" y="431287"/>
                  </a:lnTo>
                  <a:lnTo>
                    <a:pt x="251037" y="429176"/>
                  </a:lnTo>
                  <a:lnTo>
                    <a:pt x="267908" y="425725"/>
                  </a:lnTo>
                  <a:lnTo>
                    <a:pt x="284273" y="420990"/>
                  </a:lnTo>
                  <a:lnTo>
                    <a:pt x="300077" y="415028"/>
                  </a:lnTo>
                  <a:lnTo>
                    <a:pt x="315265" y="407892"/>
                  </a:lnTo>
                  <a:lnTo>
                    <a:pt x="329780" y="399640"/>
                  </a:lnTo>
                  <a:lnTo>
                    <a:pt x="343567" y="390326"/>
                  </a:lnTo>
                  <a:lnTo>
                    <a:pt x="356571" y="380006"/>
                  </a:lnTo>
                  <a:lnTo>
                    <a:pt x="368736" y="368736"/>
                  </a:lnTo>
                  <a:lnTo>
                    <a:pt x="380006" y="356571"/>
                  </a:lnTo>
                  <a:lnTo>
                    <a:pt x="390326" y="343567"/>
                  </a:lnTo>
                  <a:lnTo>
                    <a:pt x="399640" y="329780"/>
                  </a:lnTo>
                  <a:lnTo>
                    <a:pt x="407892" y="315265"/>
                  </a:lnTo>
                  <a:lnTo>
                    <a:pt x="415028" y="300077"/>
                  </a:lnTo>
                  <a:lnTo>
                    <a:pt x="420990" y="284273"/>
                  </a:lnTo>
                  <a:lnTo>
                    <a:pt x="425725" y="267908"/>
                  </a:lnTo>
                  <a:lnTo>
                    <a:pt x="429176" y="251037"/>
                  </a:lnTo>
                  <a:lnTo>
                    <a:pt x="431287" y="233716"/>
                  </a:lnTo>
                  <a:lnTo>
                    <a:pt x="432003" y="216001"/>
                  </a:lnTo>
                  <a:lnTo>
                    <a:pt x="431287" y="198286"/>
                  </a:lnTo>
                  <a:lnTo>
                    <a:pt x="429176" y="180965"/>
                  </a:lnTo>
                  <a:lnTo>
                    <a:pt x="425725" y="164094"/>
                  </a:lnTo>
                  <a:lnTo>
                    <a:pt x="420990" y="147729"/>
                  </a:lnTo>
                  <a:lnTo>
                    <a:pt x="415028" y="131925"/>
                  </a:lnTo>
                  <a:lnTo>
                    <a:pt x="407892" y="116737"/>
                  </a:lnTo>
                  <a:lnTo>
                    <a:pt x="399640" y="102222"/>
                  </a:lnTo>
                  <a:lnTo>
                    <a:pt x="390326" y="88435"/>
                  </a:lnTo>
                  <a:lnTo>
                    <a:pt x="380006" y="75431"/>
                  </a:lnTo>
                  <a:lnTo>
                    <a:pt x="368736" y="63266"/>
                  </a:lnTo>
                  <a:lnTo>
                    <a:pt x="356571" y="51996"/>
                  </a:lnTo>
                  <a:lnTo>
                    <a:pt x="343567" y="41676"/>
                  </a:lnTo>
                  <a:lnTo>
                    <a:pt x="329780" y="32362"/>
                  </a:lnTo>
                  <a:lnTo>
                    <a:pt x="315265" y="24110"/>
                  </a:lnTo>
                  <a:lnTo>
                    <a:pt x="300077" y="16974"/>
                  </a:lnTo>
                  <a:lnTo>
                    <a:pt x="284273" y="11012"/>
                  </a:lnTo>
                  <a:lnTo>
                    <a:pt x="267908" y="6277"/>
                  </a:lnTo>
                  <a:lnTo>
                    <a:pt x="251037" y="2827"/>
                  </a:lnTo>
                  <a:lnTo>
                    <a:pt x="233716" y="716"/>
                  </a:lnTo>
                  <a:lnTo>
                    <a:pt x="216001" y="0"/>
                  </a:lnTo>
                  <a:lnTo>
                    <a:pt x="198286" y="716"/>
                  </a:lnTo>
                  <a:lnTo>
                    <a:pt x="180965" y="2827"/>
                  </a:lnTo>
                  <a:lnTo>
                    <a:pt x="164094" y="6277"/>
                  </a:lnTo>
                  <a:lnTo>
                    <a:pt x="147729" y="11012"/>
                  </a:lnTo>
                  <a:lnTo>
                    <a:pt x="131925" y="16974"/>
                  </a:lnTo>
                  <a:lnTo>
                    <a:pt x="116737" y="24110"/>
                  </a:lnTo>
                  <a:lnTo>
                    <a:pt x="102222" y="32362"/>
                  </a:lnTo>
                  <a:lnTo>
                    <a:pt x="88435" y="41676"/>
                  </a:lnTo>
                  <a:lnTo>
                    <a:pt x="75431" y="51996"/>
                  </a:lnTo>
                  <a:lnTo>
                    <a:pt x="63266" y="63266"/>
                  </a:lnTo>
                  <a:lnTo>
                    <a:pt x="51996" y="75431"/>
                  </a:lnTo>
                  <a:lnTo>
                    <a:pt x="41676" y="88435"/>
                  </a:lnTo>
                  <a:lnTo>
                    <a:pt x="32362" y="102222"/>
                  </a:lnTo>
                  <a:lnTo>
                    <a:pt x="24110" y="116737"/>
                  </a:lnTo>
                  <a:lnTo>
                    <a:pt x="16974" y="131925"/>
                  </a:lnTo>
                  <a:lnTo>
                    <a:pt x="11012" y="147729"/>
                  </a:lnTo>
                  <a:lnTo>
                    <a:pt x="6277" y="164094"/>
                  </a:lnTo>
                  <a:lnTo>
                    <a:pt x="2827" y="180965"/>
                  </a:lnTo>
                  <a:lnTo>
                    <a:pt x="716" y="198286"/>
                  </a:lnTo>
                  <a:lnTo>
                    <a:pt x="0" y="216001"/>
                  </a:lnTo>
                  <a:lnTo>
                    <a:pt x="716" y="233716"/>
                  </a:lnTo>
                  <a:lnTo>
                    <a:pt x="2827" y="251037"/>
                  </a:lnTo>
                  <a:lnTo>
                    <a:pt x="6277" y="267908"/>
                  </a:lnTo>
                  <a:lnTo>
                    <a:pt x="11012" y="284273"/>
                  </a:lnTo>
                  <a:lnTo>
                    <a:pt x="16974" y="300077"/>
                  </a:lnTo>
                  <a:lnTo>
                    <a:pt x="24110" y="315265"/>
                  </a:lnTo>
                  <a:lnTo>
                    <a:pt x="32362" y="329780"/>
                  </a:lnTo>
                  <a:lnTo>
                    <a:pt x="41676" y="343567"/>
                  </a:lnTo>
                  <a:lnTo>
                    <a:pt x="51996" y="356571"/>
                  </a:lnTo>
                  <a:lnTo>
                    <a:pt x="63266" y="368736"/>
                  </a:lnTo>
                  <a:lnTo>
                    <a:pt x="75431" y="380006"/>
                  </a:lnTo>
                  <a:lnTo>
                    <a:pt x="88435" y="390326"/>
                  </a:lnTo>
                  <a:lnTo>
                    <a:pt x="102222" y="399640"/>
                  </a:lnTo>
                  <a:lnTo>
                    <a:pt x="116737" y="407892"/>
                  </a:lnTo>
                  <a:lnTo>
                    <a:pt x="131925" y="415028"/>
                  </a:lnTo>
                  <a:lnTo>
                    <a:pt x="147729" y="420990"/>
                  </a:lnTo>
                  <a:lnTo>
                    <a:pt x="164094" y="425725"/>
                  </a:lnTo>
                  <a:lnTo>
                    <a:pt x="180965" y="429176"/>
                  </a:lnTo>
                  <a:lnTo>
                    <a:pt x="198286" y="431287"/>
                  </a:lnTo>
                  <a:lnTo>
                    <a:pt x="216001" y="432003"/>
                  </a:lnTo>
                  <a:close/>
                </a:path>
              </a:pathLst>
            </a:custGeom>
            <a:solidFill>
              <a:srgbClr val="43C7F4"/>
            </a:solidFill>
          </p:spPr>
          <p:txBody>
            <a:bodyPr wrap="square" lIns="0" tIns="0" rIns="0" bIns="0" rtlCol="0">
              <a:noAutofit/>
            </a:bodyPr>
            <a:lstStyle/>
            <a:p>
              <a:endParaRPr sz="1779" dirty="0"/>
            </a:p>
          </p:txBody>
        </p:sp>
        <p:sp>
          <p:nvSpPr>
            <p:cNvPr id="114" name="object 114"/>
            <p:cNvSpPr/>
            <p:nvPr/>
          </p:nvSpPr>
          <p:spPr>
            <a:xfrm>
              <a:off x="600298" y="6011939"/>
              <a:ext cx="362013" cy="362013"/>
            </a:xfrm>
            <a:custGeom>
              <a:avLst/>
              <a:gdLst/>
              <a:ahLst/>
              <a:cxnLst/>
              <a:rect l="l" t="t" r="r" b="b"/>
              <a:pathLst>
                <a:path w="352501" h="352501">
                  <a:moveTo>
                    <a:pt x="176250" y="352501"/>
                  </a:moveTo>
                  <a:lnTo>
                    <a:pt x="190978" y="351894"/>
                  </a:lnTo>
                  <a:lnTo>
                    <a:pt x="205371" y="350107"/>
                  </a:lnTo>
                  <a:lnTo>
                    <a:pt x="219381" y="347186"/>
                  </a:lnTo>
                  <a:lnTo>
                    <a:pt x="232959" y="343180"/>
                  </a:lnTo>
                  <a:lnTo>
                    <a:pt x="246059" y="338137"/>
                  </a:lnTo>
                  <a:lnTo>
                    <a:pt x="258631" y="332105"/>
                  </a:lnTo>
                  <a:lnTo>
                    <a:pt x="270628" y="325132"/>
                  </a:lnTo>
                  <a:lnTo>
                    <a:pt x="282002" y="317266"/>
                  </a:lnTo>
                  <a:lnTo>
                    <a:pt x="292704" y="308554"/>
                  </a:lnTo>
                  <a:lnTo>
                    <a:pt x="302688" y="299046"/>
                  </a:lnTo>
                  <a:lnTo>
                    <a:pt x="311904" y="288788"/>
                  </a:lnTo>
                  <a:lnTo>
                    <a:pt x="320306" y="277829"/>
                  </a:lnTo>
                  <a:lnTo>
                    <a:pt x="327844" y="266217"/>
                  </a:lnTo>
                  <a:lnTo>
                    <a:pt x="334471" y="253999"/>
                  </a:lnTo>
                  <a:lnTo>
                    <a:pt x="340139" y="241225"/>
                  </a:lnTo>
                  <a:lnTo>
                    <a:pt x="344800" y="227941"/>
                  </a:lnTo>
                  <a:lnTo>
                    <a:pt x="348406" y="214195"/>
                  </a:lnTo>
                  <a:lnTo>
                    <a:pt x="350909" y="200037"/>
                  </a:lnTo>
                  <a:lnTo>
                    <a:pt x="352261" y="185513"/>
                  </a:lnTo>
                  <a:lnTo>
                    <a:pt x="352501" y="176250"/>
                  </a:lnTo>
                  <a:lnTo>
                    <a:pt x="351894" y="161522"/>
                  </a:lnTo>
                  <a:lnTo>
                    <a:pt x="350107" y="147129"/>
                  </a:lnTo>
                  <a:lnTo>
                    <a:pt x="347186" y="133119"/>
                  </a:lnTo>
                  <a:lnTo>
                    <a:pt x="343180" y="119541"/>
                  </a:lnTo>
                  <a:lnTo>
                    <a:pt x="338137" y="106442"/>
                  </a:lnTo>
                  <a:lnTo>
                    <a:pt x="332105" y="93869"/>
                  </a:lnTo>
                  <a:lnTo>
                    <a:pt x="325132" y="81872"/>
                  </a:lnTo>
                  <a:lnTo>
                    <a:pt x="317266" y="70499"/>
                  </a:lnTo>
                  <a:lnTo>
                    <a:pt x="308554" y="59796"/>
                  </a:lnTo>
                  <a:lnTo>
                    <a:pt x="299046" y="49812"/>
                  </a:lnTo>
                  <a:lnTo>
                    <a:pt x="288788" y="40596"/>
                  </a:lnTo>
                  <a:lnTo>
                    <a:pt x="277829" y="32195"/>
                  </a:lnTo>
                  <a:lnTo>
                    <a:pt x="266217" y="24656"/>
                  </a:lnTo>
                  <a:lnTo>
                    <a:pt x="253999" y="18029"/>
                  </a:lnTo>
                  <a:lnTo>
                    <a:pt x="241225" y="12361"/>
                  </a:lnTo>
                  <a:lnTo>
                    <a:pt x="227941" y="7700"/>
                  </a:lnTo>
                  <a:lnTo>
                    <a:pt x="214195" y="4094"/>
                  </a:lnTo>
                  <a:lnTo>
                    <a:pt x="200037" y="1591"/>
                  </a:lnTo>
                  <a:lnTo>
                    <a:pt x="185513" y="239"/>
                  </a:lnTo>
                  <a:lnTo>
                    <a:pt x="176250" y="0"/>
                  </a:lnTo>
                  <a:lnTo>
                    <a:pt x="161522" y="606"/>
                  </a:lnTo>
                  <a:lnTo>
                    <a:pt x="147129" y="2394"/>
                  </a:lnTo>
                  <a:lnTo>
                    <a:pt x="133119" y="5314"/>
                  </a:lnTo>
                  <a:lnTo>
                    <a:pt x="119541" y="9320"/>
                  </a:lnTo>
                  <a:lnTo>
                    <a:pt x="106442" y="14363"/>
                  </a:lnTo>
                  <a:lnTo>
                    <a:pt x="93869" y="20395"/>
                  </a:lnTo>
                  <a:lnTo>
                    <a:pt x="81872" y="27368"/>
                  </a:lnTo>
                  <a:lnTo>
                    <a:pt x="70499" y="35234"/>
                  </a:lnTo>
                  <a:lnTo>
                    <a:pt x="59796" y="43946"/>
                  </a:lnTo>
                  <a:lnTo>
                    <a:pt x="49812" y="53455"/>
                  </a:lnTo>
                  <a:lnTo>
                    <a:pt x="40596" y="63712"/>
                  </a:lnTo>
                  <a:lnTo>
                    <a:pt x="32195" y="74671"/>
                  </a:lnTo>
                  <a:lnTo>
                    <a:pt x="24656" y="86284"/>
                  </a:lnTo>
                  <a:lnTo>
                    <a:pt x="18029" y="98501"/>
                  </a:lnTo>
                  <a:lnTo>
                    <a:pt x="12361" y="111276"/>
                  </a:lnTo>
                  <a:lnTo>
                    <a:pt x="7700" y="124560"/>
                  </a:lnTo>
                  <a:lnTo>
                    <a:pt x="4094" y="138305"/>
                  </a:lnTo>
                  <a:lnTo>
                    <a:pt x="1591" y="152463"/>
                  </a:lnTo>
                  <a:lnTo>
                    <a:pt x="239" y="166987"/>
                  </a:lnTo>
                  <a:lnTo>
                    <a:pt x="0" y="176250"/>
                  </a:lnTo>
                  <a:lnTo>
                    <a:pt x="606" y="190978"/>
                  </a:lnTo>
                  <a:lnTo>
                    <a:pt x="2394" y="205371"/>
                  </a:lnTo>
                  <a:lnTo>
                    <a:pt x="5314" y="219381"/>
                  </a:lnTo>
                  <a:lnTo>
                    <a:pt x="9320" y="232959"/>
                  </a:lnTo>
                  <a:lnTo>
                    <a:pt x="14363" y="246059"/>
                  </a:lnTo>
                  <a:lnTo>
                    <a:pt x="20395" y="258631"/>
                  </a:lnTo>
                  <a:lnTo>
                    <a:pt x="27368" y="270628"/>
                  </a:lnTo>
                  <a:lnTo>
                    <a:pt x="35234" y="282002"/>
                  </a:lnTo>
                  <a:lnTo>
                    <a:pt x="43946" y="292704"/>
                  </a:lnTo>
                  <a:lnTo>
                    <a:pt x="53455" y="302688"/>
                  </a:lnTo>
                  <a:lnTo>
                    <a:pt x="63712" y="311904"/>
                  </a:lnTo>
                  <a:lnTo>
                    <a:pt x="74671" y="320306"/>
                  </a:lnTo>
                  <a:lnTo>
                    <a:pt x="86284" y="327844"/>
                  </a:lnTo>
                  <a:lnTo>
                    <a:pt x="98501" y="334471"/>
                  </a:lnTo>
                  <a:lnTo>
                    <a:pt x="111276" y="340139"/>
                  </a:lnTo>
                  <a:lnTo>
                    <a:pt x="124560" y="344800"/>
                  </a:lnTo>
                  <a:lnTo>
                    <a:pt x="138305" y="348406"/>
                  </a:lnTo>
                  <a:lnTo>
                    <a:pt x="152463" y="350909"/>
                  </a:lnTo>
                  <a:lnTo>
                    <a:pt x="166987" y="352261"/>
                  </a:lnTo>
                  <a:lnTo>
                    <a:pt x="176250" y="352501"/>
                  </a:lnTo>
                  <a:close/>
                </a:path>
              </a:pathLst>
            </a:custGeom>
            <a:solidFill>
              <a:srgbClr val="00ADEF"/>
            </a:solidFill>
          </p:spPr>
          <p:txBody>
            <a:bodyPr wrap="square" lIns="0" tIns="0" rIns="0" bIns="0" rtlCol="0">
              <a:noAutofit/>
            </a:bodyPr>
            <a:lstStyle/>
            <a:p>
              <a:endParaRPr sz="1779" dirty="0"/>
            </a:p>
          </p:txBody>
        </p:sp>
        <p:sp>
          <p:nvSpPr>
            <p:cNvPr id="115" name="object 115"/>
            <p:cNvSpPr/>
            <p:nvPr/>
          </p:nvSpPr>
          <p:spPr>
            <a:xfrm>
              <a:off x="5159008" y="7690058"/>
              <a:ext cx="369708" cy="369708"/>
            </a:xfrm>
            <a:custGeom>
              <a:avLst/>
              <a:gdLst/>
              <a:ahLst/>
              <a:cxnLst/>
              <a:rect l="l" t="t" r="r" b="b"/>
              <a:pathLst>
                <a:path w="359994" h="359994">
                  <a:moveTo>
                    <a:pt x="179997" y="359994"/>
                  </a:moveTo>
                  <a:lnTo>
                    <a:pt x="194760" y="359397"/>
                  </a:lnTo>
                  <a:lnTo>
                    <a:pt x="209195" y="357638"/>
                  </a:lnTo>
                  <a:lnTo>
                    <a:pt x="223254" y="354763"/>
                  </a:lnTo>
                  <a:lnTo>
                    <a:pt x="236892" y="350818"/>
                  </a:lnTo>
                  <a:lnTo>
                    <a:pt x="250062" y="345849"/>
                  </a:lnTo>
                  <a:lnTo>
                    <a:pt x="262718" y="339904"/>
                  </a:lnTo>
                  <a:lnTo>
                    <a:pt x="274814" y="333027"/>
                  </a:lnTo>
                  <a:lnTo>
                    <a:pt x="286303" y="325266"/>
                  </a:lnTo>
                  <a:lnTo>
                    <a:pt x="297139" y="316667"/>
                  </a:lnTo>
                  <a:lnTo>
                    <a:pt x="307276" y="307276"/>
                  </a:lnTo>
                  <a:lnTo>
                    <a:pt x="316667" y="297139"/>
                  </a:lnTo>
                  <a:lnTo>
                    <a:pt x="325266" y="286303"/>
                  </a:lnTo>
                  <a:lnTo>
                    <a:pt x="333027" y="274814"/>
                  </a:lnTo>
                  <a:lnTo>
                    <a:pt x="339904" y="262718"/>
                  </a:lnTo>
                  <a:lnTo>
                    <a:pt x="345849" y="250062"/>
                  </a:lnTo>
                  <a:lnTo>
                    <a:pt x="350818" y="236892"/>
                  </a:lnTo>
                  <a:lnTo>
                    <a:pt x="354763" y="223254"/>
                  </a:lnTo>
                  <a:lnTo>
                    <a:pt x="357638" y="209195"/>
                  </a:lnTo>
                  <a:lnTo>
                    <a:pt x="359397" y="194760"/>
                  </a:lnTo>
                  <a:lnTo>
                    <a:pt x="359994" y="179997"/>
                  </a:lnTo>
                  <a:lnTo>
                    <a:pt x="359397" y="165233"/>
                  </a:lnTo>
                  <a:lnTo>
                    <a:pt x="357638" y="150799"/>
                  </a:lnTo>
                  <a:lnTo>
                    <a:pt x="354763" y="136739"/>
                  </a:lnTo>
                  <a:lnTo>
                    <a:pt x="350818" y="123101"/>
                  </a:lnTo>
                  <a:lnTo>
                    <a:pt x="345849" y="109931"/>
                  </a:lnTo>
                  <a:lnTo>
                    <a:pt x="339904" y="97275"/>
                  </a:lnTo>
                  <a:lnTo>
                    <a:pt x="333027" y="85179"/>
                  </a:lnTo>
                  <a:lnTo>
                    <a:pt x="325266" y="73690"/>
                  </a:lnTo>
                  <a:lnTo>
                    <a:pt x="316667" y="62854"/>
                  </a:lnTo>
                  <a:lnTo>
                    <a:pt x="307276" y="52717"/>
                  </a:lnTo>
                  <a:lnTo>
                    <a:pt x="297139" y="43326"/>
                  </a:lnTo>
                  <a:lnTo>
                    <a:pt x="286303" y="34727"/>
                  </a:lnTo>
                  <a:lnTo>
                    <a:pt x="274814" y="26966"/>
                  </a:lnTo>
                  <a:lnTo>
                    <a:pt x="262718" y="20089"/>
                  </a:lnTo>
                  <a:lnTo>
                    <a:pt x="250062" y="14144"/>
                  </a:lnTo>
                  <a:lnTo>
                    <a:pt x="236892" y="9175"/>
                  </a:lnTo>
                  <a:lnTo>
                    <a:pt x="223254" y="5230"/>
                  </a:lnTo>
                  <a:lnTo>
                    <a:pt x="209195" y="2355"/>
                  </a:lnTo>
                  <a:lnTo>
                    <a:pt x="194760" y="596"/>
                  </a:lnTo>
                  <a:lnTo>
                    <a:pt x="179997" y="0"/>
                  </a:lnTo>
                  <a:lnTo>
                    <a:pt x="165233" y="596"/>
                  </a:lnTo>
                  <a:lnTo>
                    <a:pt x="150799" y="2355"/>
                  </a:lnTo>
                  <a:lnTo>
                    <a:pt x="136739" y="5230"/>
                  </a:lnTo>
                  <a:lnTo>
                    <a:pt x="123101" y="9175"/>
                  </a:lnTo>
                  <a:lnTo>
                    <a:pt x="109931" y="14144"/>
                  </a:lnTo>
                  <a:lnTo>
                    <a:pt x="97275" y="20089"/>
                  </a:lnTo>
                  <a:lnTo>
                    <a:pt x="85179" y="26966"/>
                  </a:lnTo>
                  <a:lnTo>
                    <a:pt x="73690" y="34727"/>
                  </a:lnTo>
                  <a:lnTo>
                    <a:pt x="62854" y="43326"/>
                  </a:lnTo>
                  <a:lnTo>
                    <a:pt x="52717" y="52717"/>
                  </a:lnTo>
                  <a:lnTo>
                    <a:pt x="43326" y="62854"/>
                  </a:lnTo>
                  <a:lnTo>
                    <a:pt x="34727" y="73690"/>
                  </a:lnTo>
                  <a:lnTo>
                    <a:pt x="26966" y="85179"/>
                  </a:lnTo>
                  <a:lnTo>
                    <a:pt x="20089" y="97275"/>
                  </a:lnTo>
                  <a:lnTo>
                    <a:pt x="14144" y="109931"/>
                  </a:lnTo>
                  <a:lnTo>
                    <a:pt x="9175" y="123101"/>
                  </a:lnTo>
                  <a:lnTo>
                    <a:pt x="5230" y="136739"/>
                  </a:lnTo>
                  <a:lnTo>
                    <a:pt x="2355" y="150799"/>
                  </a:lnTo>
                  <a:lnTo>
                    <a:pt x="596" y="165233"/>
                  </a:lnTo>
                  <a:lnTo>
                    <a:pt x="0" y="179997"/>
                  </a:lnTo>
                  <a:lnTo>
                    <a:pt x="596" y="194760"/>
                  </a:lnTo>
                  <a:lnTo>
                    <a:pt x="2355" y="209195"/>
                  </a:lnTo>
                  <a:lnTo>
                    <a:pt x="5230" y="223254"/>
                  </a:lnTo>
                  <a:lnTo>
                    <a:pt x="9175" y="236892"/>
                  </a:lnTo>
                  <a:lnTo>
                    <a:pt x="14144" y="250062"/>
                  </a:lnTo>
                  <a:lnTo>
                    <a:pt x="20089" y="262718"/>
                  </a:lnTo>
                  <a:lnTo>
                    <a:pt x="26966" y="274814"/>
                  </a:lnTo>
                  <a:lnTo>
                    <a:pt x="34727" y="286303"/>
                  </a:lnTo>
                  <a:lnTo>
                    <a:pt x="43326" y="297139"/>
                  </a:lnTo>
                  <a:lnTo>
                    <a:pt x="52717" y="307276"/>
                  </a:lnTo>
                  <a:lnTo>
                    <a:pt x="62854" y="316667"/>
                  </a:lnTo>
                  <a:lnTo>
                    <a:pt x="73690" y="325266"/>
                  </a:lnTo>
                  <a:lnTo>
                    <a:pt x="85179" y="333027"/>
                  </a:lnTo>
                  <a:lnTo>
                    <a:pt x="97275" y="339904"/>
                  </a:lnTo>
                  <a:lnTo>
                    <a:pt x="109931" y="345849"/>
                  </a:lnTo>
                  <a:lnTo>
                    <a:pt x="123101" y="350818"/>
                  </a:lnTo>
                  <a:lnTo>
                    <a:pt x="136739" y="354763"/>
                  </a:lnTo>
                  <a:lnTo>
                    <a:pt x="150799" y="357638"/>
                  </a:lnTo>
                  <a:lnTo>
                    <a:pt x="165233" y="359397"/>
                  </a:lnTo>
                  <a:lnTo>
                    <a:pt x="179997" y="359994"/>
                  </a:lnTo>
                  <a:close/>
                </a:path>
              </a:pathLst>
            </a:custGeom>
            <a:solidFill>
              <a:srgbClr val="C6EAFB"/>
            </a:solidFill>
          </p:spPr>
          <p:txBody>
            <a:bodyPr wrap="square" lIns="0" tIns="0" rIns="0" bIns="0" rtlCol="0">
              <a:noAutofit/>
            </a:bodyPr>
            <a:lstStyle/>
            <a:p>
              <a:endParaRPr sz="1779" dirty="0"/>
            </a:p>
          </p:txBody>
        </p:sp>
        <p:sp>
          <p:nvSpPr>
            <p:cNvPr id="43" name="object 43"/>
            <p:cNvSpPr/>
            <p:nvPr/>
          </p:nvSpPr>
          <p:spPr>
            <a:xfrm>
              <a:off x="1" y="-12"/>
              <a:ext cx="181976" cy="8207665"/>
            </a:xfrm>
            <a:custGeom>
              <a:avLst/>
              <a:gdLst/>
              <a:ahLst/>
              <a:cxnLst/>
              <a:rect l="l" t="t" r="r" b="b"/>
              <a:pathLst>
                <a:path w="143992" h="7992008">
                  <a:moveTo>
                    <a:pt x="143992" y="12"/>
                  </a:moveTo>
                  <a:lnTo>
                    <a:pt x="0" y="12"/>
                  </a:lnTo>
                  <a:lnTo>
                    <a:pt x="0" y="7992008"/>
                  </a:lnTo>
                  <a:lnTo>
                    <a:pt x="143992" y="7992008"/>
                  </a:lnTo>
                  <a:lnTo>
                    <a:pt x="143992" y="12"/>
                  </a:lnTo>
                  <a:close/>
                </a:path>
              </a:pathLst>
            </a:custGeom>
            <a:solidFill>
              <a:srgbClr val="8DD7F7"/>
            </a:solidFill>
          </p:spPr>
          <p:txBody>
            <a:bodyPr wrap="square" lIns="0" tIns="0" rIns="0" bIns="0" rtlCol="0">
              <a:noAutofit/>
            </a:bodyPr>
            <a:lstStyle/>
            <a:p>
              <a:endParaRPr sz="1779" dirty="0"/>
            </a:p>
          </p:txBody>
        </p:sp>
        <p:sp>
          <p:nvSpPr>
            <p:cNvPr id="42" name="object 42"/>
            <p:cNvSpPr txBox="1"/>
            <p:nvPr/>
          </p:nvSpPr>
          <p:spPr>
            <a:xfrm>
              <a:off x="686352" y="545701"/>
              <a:ext cx="226421" cy="286939"/>
            </a:xfrm>
            <a:prstGeom prst="rect">
              <a:avLst/>
            </a:prstGeom>
          </p:spPr>
          <p:txBody>
            <a:bodyPr wrap="square" lIns="0" tIns="13426" rIns="0" bIns="0" rtlCol="0">
              <a:noAutofit/>
            </a:bodyPr>
            <a:lstStyle/>
            <a:p>
              <a:pPr marL="12549">
                <a:lnSpc>
                  <a:spcPts val="2115"/>
                </a:lnSpc>
              </a:pPr>
              <a:r>
                <a:rPr lang="es-ES" sz="1976" dirty="0">
                  <a:solidFill>
                    <a:srgbClr val="FFFFFF"/>
                  </a:solidFill>
                  <a:latin typeface="Times New Roman"/>
                  <a:cs typeface="Times New Roman"/>
                </a:rPr>
                <a:t>X</a:t>
              </a:r>
              <a:endParaRPr sz="1976" dirty="0">
                <a:latin typeface="Times New Roman"/>
                <a:cs typeface="Times New Roman"/>
              </a:endParaRPr>
            </a:p>
          </p:txBody>
        </p:sp>
        <p:sp>
          <p:nvSpPr>
            <p:cNvPr id="41" name="object 41"/>
            <p:cNvSpPr txBox="1"/>
            <p:nvPr/>
          </p:nvSpPr>
          <p:spPr>
            <a:xfrm>
              <a:off x="1060996" y="800990"/>
              <a:ext cx="1021804" cy="143506"/>
            </a:xfrm>
            <a:prstGeom prst="rect">
              <a:avLst/>
            </a:prstGeom>
          </p:spPr>
          <p:txBody>
            <a:bodyPr wrap="square" lIns="0" tIns="6400" rIns="0" bIns="0" rtlCol="0">
              <a:noAutofit/>
            </a:bodyPr>
            <a:lstStyle/>
            <a:p>
              <a:pPr marL="12700">
                <a:lnSpc>
                  <a:spcPts val="1045"/>
                </a:lnSpc>
              </a:pPr>
              <a:r>
                <a:rPr lang="es-ES" sz="1000" spc="26" dirty="0">
                  <a:latin typeface="Malgun Gothic"/>
                  <a:cs typeface="Malgun Gothic"/>
                </a:rPr>
                <a:t>Lc 2:51</a:t>
              </a:r>
              <a:endParaRPr lang="es-ES" sz="1000" dirty="0">
                <a:latin typeface="Malgun Gothic"/>
                <a:cs typeface="Malgun Gothic"/>
              </a:endParaRPr>
            </a:p>
          </p:txBody>
        </p:sp>
        <p:sp>
          <p:nvSpPr>
            <p:cNvPr id="40" name="object 40"/>
            <p:cNvSpPr txBox="1"/>
            <p:nvPr/>
          </p:nvSpPr>
          <p:spPr>
            <a:xfrm>
              <a:off x="705797" y="2368393"/>
              <a:ext cx="252507" cy="285796"/>
            </a:xfrm>
            <a:prstGeom prst="rect">
              <a:avLst/>
            </a:prstGeom>
          </p:spPr>
          <p:txBody>
            <a:bodyPr wrap="square" lIns="0" tIns="13426" rIns="0" bIns="0" rtlCol="0">
              <a:noAutofit/>
            </a:bodyPr>
            <a:lstStyle/>
            <a:p>
              <a:pPr marL="12549">
                <a:lnSpc>
                  <a:spcPts val="2115"/>
                </a:lnSpc>
              </a:pPr>
              <a:r>
                <a:rPr lang="es-ES" sz="1976" spc="-405" dirty="0">
                  <a:solidFill>
                    <a:srgbClr val="FFFFFF"/>
                  </a:solidFill>
                  <a:latin typeface="Times New Roman"/>
                  <a:cs typeface="Times New Roman"/>
                </a:rPr>
                <a:t>J</a:t>
              </a:r>
              <a:endParaRPr sz="1976" dirty="0">
                <a:latin typeface="Times New Roman"/>
                <a:cs typeface="Times New Roman"/>
              </a:endParaRPr>
            </a:p>
          </p:txBody>
        </p:sp>
        <p:sp>
          <p:nvSpPr>
            <p:cNvPr id="39" name="object 39"/>
            <p:cNvSpPr txBox="1"/>
            <p:nvPr/>
          </p:nvSpPr>
          <p:spPr>
            <a:xfrm>
              <a:off x="1060996" y="2623732"/>
              <a:ext cx="717004" cy="165473"/>
            </a:xfrm>
            <a:prstGeom prst="rect">
              <a:avLst/>
            </a:prstGeom>
          </p:spPr>
          <p:txBody>
            <a:bodyPr wrap="square" lIns="0" tIns="6400" rIns="0" bIns="0" rtlCol="0">
              <a:noAutofit/>
            </a:bodyPr>
            <a:lstStyle/>
            <a:p>
              <a:pPr marL="12700">
                <a:lnSpc>
                  <a:spcPts val="1045"/>
                </a:lnSpc>
              </a:pPr>
              <a:r>
                <a:rPr lang="es-ES" sz="1000" spc="32" dirty="0">
                  <a:latin typeface="Malgun Gothic"/>
                  <a:cs typeface="Malgun Gothic"/>
                </a:rPr>
                <a:t>Ef 6:1</a:t>
              </a:r>
              <a:endParaRPr lang="es-ES" sz="1000" dirty="0">
                <a:latin typeface="Malgun Gothic"/>
                <a:cs typeface="Malgun Gothic"/>
              </a:endParaRPr>
            </a:p>
          </p:txBody>
        </p:sp>
        <p:sp>
          <p:nvSpPr>
            <p:cNvPr id="38" name="object 38"/>
            <p:cNvSpPr txBox="1"/>
            <p:nvPr/>
          </p:nvSpPr>
          <p:spPr>
            <a:xfrm>
              <a:off x="661974" y="4199749"/>
              <a:ext cx="226422" cy="299982"/>
            </a:xfrm>
            <a:prstGeom prst="rect">
              <a:avLst/>
            </a:prstGeom>
          </p:spPr>
          <p:txBody>
            <a:bodyPr wrap="square" lIns="0" tIns="13426" rIns="0" bIns="0" rtlCol="0">
              <a:noAutofit/>
            </a:bodyPr>
            <a:lstStyle/>
            <a:p>
              <a:pPr marL="12549">
                <a:lnSpc>
                  <a:spcPts val="2115"/>
                </a:lnSpc>
              </a:pPr>
              <a:r>
                <a:rPr lang="es-ES" sz="1976" dirty="0">
                  <a:solidFill>
                    <a:srgbClr val="FFFFFF"/>
                  </a:solidFill>
                  <a:latin typeface="Times New Roman"/>
                  <a:cs typeface="Times New Roman"/>
                </a:rPr>
                <a:t>V</a:t>
              </a:r>
              <a:endParaRPr sz="1976" dirty="0">
                <a:latin typeface="Times New Roman"/>
                <a:cs typeface="Times New Roman"/>
              </a:endParaRPr>
            </a:p>
          </p:txBody>
        </p:sp>
        <p:sp>
          <p:nvSpPr>
            <p:cNvPr id="37" name="object 37"/>
            <p:cNvSpPr txBox="1"/>
            <p:nvPr/>
          </p:nvSpPr>
          <p:spPr>
            <a:xfrm>
              <a:off x="1060996" y="4442719"/>
              <a:ext cx="717004" cy="166769"/>
            </a:xfrm>
            <a:prstGeom prst="rect">
              <a:avLst/>
            </a:prstGeom>
          </p:spPr>
          <p:txBody>
            <a:bodyPr wrap="square" lIns="0" tIns="6400" rIns="0" bIns="0" rtlCol="0">
              <a:noAutofit/>
            </a:bodyPr>
            <a:lstStyle/>
            <a:p>
              <a:pPr marL="12700">
                <a:lnSpc>
                  <a:spcPts val="1045"/>
                </a:lnSpc>
              </a:pPr>
              <a:r>
                <a:rPr lang="es-ES" sz="1000" spc="15" dirty="0">
                  <a:latin typeface="Malgun Gothic"/>
                  <a:cs typeface="Malgun Gothic"/>
                </a:rPr>
                <a:t>1Ti 5:4</a:t>
              </a:r>
              <a:endParaRPr lang="es-ES" sz="1000" dirty="0">
                <a:latin typeface="Malgun Gothic"/>
                <a:cs typeface="Malgun Gothic"/>
              </a:endParaRPr>
            </a:p>
          </p:txBody>
        </p:sp>
        <p:sp>
          <p:nvSpPr>
            <p:cNvPr id="36" name="object 36"/>
            <p:cNvSpPr txBox="1"/>
            <p:nvPr/>
          </p:nvSpPr>
          <p:spPr>
            <a:xfrm>
              <a:off x="686352" y="6035958"/>
              <a:ext cx="226421" cy="286939"/>
            </a:xfrm>
            <a:prstGeom prst="rect">
              <a:avLst/>
            </a:prstGeom>
          </p:spPr>
          <p:txBody>
            <a:bodyPr wrap="square" lIns="0" tIns="13426" rIns="0" bIns="0" rtlCol="0">
              <a:noAutofit/>
            </a:bodyPr>
            <a:lstStyle/>
            <a:p>
              <a:pPr marL="12549">
                <a:lnSpc>
                  <a:spcPts val="2115"/>
                </a:lnSpc>
              </a:pPr>
              <a:r>
                <a:rPr lang="es-ES" sz="1976" dirty="0">
                  <a:solidFill>
                    <a:srgbClr val="FFFFFF"/>
                  </a:solidFill>
                  <a:latin typeface="Times New Roman"/>
                  <a:cs typeface="Times New Roman"/>
                </a:rPr>
                <a:t>S</a:t>
              </a:r>
              <a:endParaRPr sz="1976" dirty="0">
                <a:latin typeface="Times New Roman"/>
                <a:cs typeface="Times New Roman"/>
              </a:endParaRPr>
            </a:p>
          </p:txBody>
        </p:sp>
        <p:sp>
          <p:nvSpPr>
            <p:cNvPr id="35" name="object 35"/>
            <p:cNvSpPr txBox="1"/>
            <p:nvPr/>
          </p:nvSpPr>
          <p:spPr>
            <a:xfrm>
              <a:off x="1060996" y="6291287"/>
              <a:ext cx="793204" cy="147611"/>
            </a:xfrm>
            <a:prstGeom prst="rect">
              <a:avLst/>
            </a:prstGeom>
          </p:spPr>
          <p:txBody>
            <a:bodyPr wrap="square" lIns="0" tIns="6400" rIns="0" bIns="0" rtlCol="0">
              <a:noAutofit/>
            </a:bodyPr>
            <a:lstStyle/>
            <a:p>
              <a:pPr marL="12700">
                <a:lnSpc>
                  <a:spcPts val="1045"/>
                </a:lnSpc>
              </a:pPr>
              <a:r>
                <a:rPr lang="es-ES" sz="1000" spc="15" dirty="0">
                  <a:latin typeface="Malgun Gothic"/>
                  <a:cs typeface="Malgun Gothic"/>
                </a:rPr>
                <a:t>1Ti 5:8</a:t>
              </a:r>
              <a:endParaRPr lang="es-ES" sz="1000" dirty="0">
                <a:latin typeface="Malgun Gothic"/>
                <a:cs typeface="Malgun Gothic"/>
              </a:endParaRPr>
            </a:p>
          </p:txBody>
        </p:sp>
        <p:sp>
          <p:nvSpPr>
            <p:cNvPr id="34" name="object 34"/>
            <p:cNvSpPr txBox="1"/>
            <p:nvPr/>
          </p:nvSpPr>
          <p:spPr>
            <a:xfrm>
              <a:off x="5212080" y="7808259"/>
              <a:ext cx="223520" cy="144910"/>
            </a:xfrm>
            <a:prstGeom prst="rect">
              <a:avLst/>
            </a:prstGeom>
          </p:spPr>
          <p:txBody>
            <a:bodyPr wrap="square" lIns="0" tIns="6681" rIns="0" bIns="0" rtlCol="0">
              <a:noAutofit/>
            </a:bodyPr>
            <a:lstStyle/>
            <a:p>
              <a:pPr marL="12549">
                <a:lnSpc>
                  <a:spcPts val="1053"/>
                </a:lnSpc>
              </a:pPr>
              <a:r>
                <a:rPr lang="es-ES" sz="988" dirty="0">
                  <a:latin typeface="Times New Roman"/>
                  <a:cs typeface="Times New Roman"/>
                </a:rPr>
                <a:t>49</a:t>
              </a:r>
              <a:endParaRPr sz="988" dirty="0">
                <a:latin typeface="Times New Roman"/>
                <a:cs typeface="Times New Roman"/>
              </a:endParaRPr>
            </a:p>
          </p:txBody>
        </p:sp>
        <p:sp>
          <p:nvSpPr>
            <p:cNvPr id="33" name="object 33"/>
            <p:cNvSpPr txBox="1"/>
            <p:nvPr/>
          </p:nvSpPr>
          <p:spPr>
            <a:xfrm>
              <a:off x="969184" y="917168"/>
              <a:ext cx="1731288" cy="156512"/>
            </a:xfrm>
            <a:prstGeom prst="rect">
              <a:avLst/>
            </a:prstGeom>
          </p:spPr>
          <p:txBody>
            <a:bodyPr wrap="square" lIns="0" tIns="0" rIns="0" bIns="0" rtlCol="0">
              <a:noAutofit/>
            </a:bodyPr>
            <a:lstStyle/>
            <a:p>
              <a:pPr marL="25097">
                <a:lnSpc>
                  <a:spcPts val="988"/>
                </a:lnSpc>
              </a:pPr>
              <a:endParaRPr sz="988" dirty="0"/>
            </a:p>
          </p:txBody>
        </p:sp>
        <p:sp>
          <p:nvSpPr>
            <p:cNvPr id="32" name="object 32"/>
            <p:cNvSpPr txBox="1"/>
            <p:nvPr/>
          </p:nvSpPr>
          <p:spPr>
            <a:xfrm>
              <a:off x="3244460" y="917168"/>
              <a:ext cx="1731288" cy="156512"/>
            </a:xfrm>
            <a:prstGeom prst="rect">
              <a:avLst/>
            </a:prstGeom>
          </p:spPr>
          <p:txBody>
            <a:bodyPr wrap="square" lIns="0" tIns="0" rIns="0" bIns="0" rtlCol="0">
              <a:noAutofit/>
            </a:bodyPr>
            <a:lstStyle/>
            <a:p>
              <a:pPr marL="25097">
                <a:lnSpc>
                  <a:spcPts val="988"/>
                </a:lnSpc>
              </a:pPr>
              <a:endParaRPr sz="988" dirty="0"/>
            </a:p>
          </p:txBody>
        </p:sp>
        <p:sp>
          <p:nvSpPr>
            <p:cNvPr id="31" name="object 31"/>
            <p:cNvSpPr txBox="1"/>
            <p:nvPr/>
          </p:nvSpPr>
          <p:spPr>
            <a:xfrm>
              <a:off x="969184" y="1181269"/>
              <a:ext cx="1731288" cy="156512"/>
            </a:xfrm>
            <a:prstGeom prst="rect">
              <a:avLst/>
            </a:prstGeom>
          </p:spPr>
          <p:txBody>
            <a:bodyPr wrap="square" lIns="0" tIns="0" rIns="0" bIns="0" rtlCol="0">
              <a:noAutofit/>
            </a:bodyPr>
            <a:lstStyle/>
            <a:p>
              <a:pPr marL="25097">
                <a:lnSpc>
                  <a:spcPts val="988"/>
                </a:lnSpc>
              </a:pPr>
              <a:endParaRPr sz="988" dirty="0"/>
            </a:p>
          </p:txBody>
        </p:sp>
        <p:sp>
          <p:nvSpPr>
            <p:cNvPr id="30" name="object 30"/>
            <p:cNvSpPr txBox="1"/>
            <p:nvPr/>
          </p:nvSpPr>
          <p:spPr>
            <a:xfrm>
              <a:off x="3244460" y="1181269"/>
              <a:ext cx="1731288" cy="156512"/>
            </a:xfrm>
            <a:prstGeom prst="rect">
              <a:avLst/>
            </a:prstGeom>
          </p:spPr>
          <p:txBody>
            <a:bodyPr wrap="square" lIns="0" tIns="0" rIns="0" bIns="0" rtlCol="0">
              <a:noAutofit/>
            </a:bodyPr>
            <a:lstStyle/>
            <a:p>
              <a:pPr marL="25097">
                <a:lnSpc>
                  <a:spcPts val="988"/>
                </a:lnSpc>
              </a:pPr>
              <a:endParaRPr sz="988" dirty="0"/>
            </a:p>
          </p:txBody>
        </p:sp>
        <p:sp>
          <p:nvSpPr>
            <p:cNvPr id="29" name="object 29"/>
            <p:cNvSpPr txBox="1"/>
            <p:nvPr/>
          </p:nvSpPr>
          <p:spPr>
            <a:xfrm>
              <a:off x="969184" y="1456603"/>
              <a:ext cx="1731288" cy="156512"/>
            </a:xfrm>
            <a:prstGeom prst="rect">
              <a:avLst/>
            </a:prstGeom>
          </p:spPr>
          <p:txBody>
            <a:bodyPr wrap="square" lIns="0" tIns="0" rIns="0" bIns="0" rtlCol="0">
              <a:noAutofit/>
            </a:bodyPr>
            <a:lstStyle/>
            <a:p>
              <a:pPr marL="25097">
                <a:lnSpc>
                  <a:spcPts val="988"/>
                </a:lnSpc>
              </a:pPr>
              <a:endParaRPr sz="988" dirty="0"/>
            </a:p>
          </p:txBody>
        </p:sp>
        <p:sp>
          <p:nvSpPr>
            <p:cNvPr id="28" name="object 28"/>
            <p:cNvSpPr txBox="1"/>
            <p:nvPr/>
          </p:nvSpPr>
          <p:spPr>
            <a:xfrm>
              <a:off x="3244460" y="1456603"/>
              <a:ext cx="1731288" cy="156512"/>
            </a:xfrm>
            <a:prstGeom prst="rect">
              <a:avLst/>
            </a:prstGeom>
          </p:spPr>
          <p:txBody>
            <a:bodyPr wrap="square" lIns="0" tIns="0" rIns="0" bIns="0" rtlCol="0">
              <a:noAutofit/>
            </a:bodyPr>
            <a:lstStyle/>
            <a:p>
              <a:pPr marL="25097">
                <a:lnSpc>
                  <a:spcPts val="988"/>
                </a:lnSpc>
              </a:pPr>
              <a:endParaRPr sz="988" dirty="0"/>
            </a:p>
          </p:txBody>
        </p:sp>
        <p:sp>
          <p:nvSpPr>
            <p:cNvPr id="27" name="object 27"/>
            <p:cNvSpPr txBox="1"/>
            <p:nvPr/>
          </p:nvSpPr>
          <p:spPr>
            <a:xfrm>
              <a:off x="969184" y="1720706"/>
              <a:ext cx="1731288" cy="156512"/>
            </a:xfrm>
            <a:prstGeom prst="rect">
              <a:avLst/>
            </a:prstGeom>
          </p:spPr>
          <p:txBody>
            <a:bodyPr wrap="square" lIns="0" tIns="0" rIns="0" bIns="0" rtlCol="0">
              <a:noAutofit/>
            </a:bodyPr>
            <a:lstStyle/>
            <a:p>
              <a:pPr marL="25097">
                <a:lnSpc>
                  <a:spcPts val="988"/>
                </a:lnSpc>
              </a:pPr>
              <a:endParaRPr sz="988" dirty="0"/>
            </a:p>
          </p:txBody>
        </p:sp>
        <p:sp>
          <p:nvSpPr>
            <p:cNvPr id="26" name="object 26"/>
            <p:cNvSpPr txBox="1"/>
            <p:nvPr/>
          </p:nvSpPr>
          <p:spPr>
            <a:xfrm>
              <a:off x="3244460" y="1720706"/>
              <a:ext cx="1731288" cy="156512"/>
            </a:xfrm>
            <a:prstGeom prst="rect">
              <a:avLst/>
            </a:prstGeom>
          </p:spPr>
          <p:txBody>
            <a:bodyPr wrap="square" lIns="0" tIns="0" rIns="0" bIns="0" rtlCol="0">
              <a:noAutofit/>
            </a:bodyPr>
            <a:lstStyle/>
            <a:p>
              <a:pPr marL="25097">
                <a:lnSpc>
                  <a:spcPts val="988"/>
                </a:lnSpc>
              </a:pPr>
              <a:endParaRPr sz="988" dirty="0"/>
            </a:p>
          </p:txBody>
        </p:sp>
        <p:sp>
          <p:nvSpPr>
            <p:cNvPr id="25" name="object 25"/>
            <p:cNvSpPr txBox="1"/>
            <p:nvPr/>
          </p:nvSpPr>
          <p:spPr>
            <a:xfrm>
              <a:off x="969184" y="2739858"/>
              <a:ext cx="1731288" cy="156512"/>
            </a:xfrm>
            <a:prstGeom prst="rect">
              <a:avLst/>
            </a:prstGeom>
          </p:spPr>
          <p:txBody>
            <a:bodyPr wrap="square" lIns="0" tIns="0" rIns="0" bIns="0" rtlCol="0">
              <a:noAutofit/>
            </a:bodyPr>
            <a:lstStyle/>
            <a:p>
              <a:pPr marL="25097">
                <a:lnSpc>
                  <a:spcPts val="988"/>
                </a:lnSpc>
              </a:pPr>
              <a:endParaRPr sz="988" dirty="0"/>
            </a:p>
          </p:txBody>
        </p:sp>
        <p:sp>
          <p:nvSpPr>
            <p:cNvPr id="24" name="object 24"/>
            <p:cNvSpPr txBox="1"/>
            <p:nvPr/>
          </p:nvSpPr>
          <p:spPr>
            <a:xfrm>
              <a:off x="3244460" y="2739858"/>
              <a:ext cx="1731288" cy="156512"/>
            </a:xfrm>
            <a:prstGeom prst="rect">
              <a:avLst/>
            </a:prstGeom>
          </p:spPr>
          <p:txBody>
            <a:bodyPr wrap="square" lIns="0" tIns="0" rIns="0" bIns="0" rtlCol="0">
              <a:noAutofit/>
            </a:bodyPr>
            <a:lstStyle/>
            <a:p>
              <a:pPr marL="25097">
                <a:lnSpc>
                  <a:spcPts val="988"/>
                </a:lnSpc>
              </a:pPr>
              <a:endParaRPr sz="988" dirty="0"/>
            </a:p>
          </p:txBody>
        </p:sp>
        <p:sp>
          <p:nvSpPr>
            <p:cNvPr id="23" name="object 23"/>
            <p:cNvSpPr txBox="1"/>
            <p:nvPr/>
          </p:nvSpPr>
          <p:spPr>
            <a:xfrm>
              <a:off x="969184" y="3003960"/>
              <a:ext cx="1731288" cy="156512"/>
            </a:xfrm>
            <a:prstGeom prst="rect">
              <a:avLst/>
            </a:prstGeom>
          </p:spPr>
          <p:txBody>
            <a:bodyPr wrap="square" lIns="0" tIns="0" rIns="0" bIns="0" rtlCol="0">
              <a:noAutofit/>
            </a:bodyPr>
            <a:lstStyle/>
            <a:p>
              <a:pPr marL="25097">
                <a:lnSpc>
                  <a:spcPts val="988"/>
                </a:lnSpc>
              </a:pPr>
              <a:endParaRPr sz="988" dirty="0"/>
            </a:p>
          </p:txBody>
        </p:sp>
        <p:sp>
          <p:nvSpPr>
            <p:cNvPr id="22" name="object 22"/>
            <p:cNvSpPr txBox="1"/>
            <p:nvPr/>
          </p:nvSpPr>
          <p:spPr>
            <a:xfrm>
              <a:off x="3244460" y="3003960"/>
              <a:ext cx="1731288" cy="156512"/>
            </a:xfrm>
            <a:prstGeom prst="rect">
              <a:avLst/>
            </a:prstGeom>
          </p:spPr>
          <p:txBody>
            <a:bodyPr wrap="square" lIns="0" tIns="0" rIns="0" bIns="0" rtlCol="0">
              <a:noAutofit/>
            </a:bodyPr>
            <a:lstStyle/>
            <a:p>
              <a:pPr marL="25097">
                <a:lnSpc>
                  <a:spcPts val="988"/>
                </a:lnSpc>
              </a:pPr>
              <a:endParaRPr sz="988" dirty="0"/>
            </a:p>
          </p:txBody>
        </p:sp>
        <p:sp>
          <p:nvSpPr>
            <p:cNvPr id="21" name="object 21"/>
            <p:cNvSpPr txBox="1"/>
            <p:nvPr/>
          </p:nvSpPr>
          <p:spPr>
            <a:xfrm>
              <a:off x="969184" y="3279295"/>
              <a:ext cx="1731288" cy="156512"/>
            </a:xfrm>
            <a:prstGeom prst="rect">
              <a:avLst/>
            </a:prstGeom>
          </p:spPr>
          <p:txBody>
            <a:bodyPr wrap="square" lIns="0" tIns="0" rIns="0" bIns="0" rtlCol="0">
              <a:noAutofit/>
            </a:bodyPr>
            <a:lstStyle/>
            <a:p>
              <a:pPr marL="25097">
                <a:lnSpc>
                  <a:spcPts val="988"/>
                </a:lnSpc>
              </a:pPr>
              <a:endParaRPr sz="988" dirty="0"/>
            </a:p>
          </p:txBody>
        </p:sp>
        <p:sp>
          <p:nvSpPr>
            <p:cNvPr id="20" name="object 20"/>
            <p:cNvSpPr txBox="1"/>
            <p:nvPr/>
          </p:nvSpPr>
          <p:spPr>
            <a:xfrm>
              <a:off x="3244460" y="3279295"/>
              <a:ext cx="1731288" cy="156512"/>
            </a:xfrm>
            <a:prstGeom prst="rect">
              <a:avLst/>
            </a:prstGeom>
          </p:spPr>
          <p:txBody>
            <a:bodyPr wrap="square" lIns="0" tIns="0" rIns="0" bIns="0" rtlCol="0">
              <a:noAutofit/>
            </a:bodyPr>
            <a:lstStyle/>
            <a:p>
              <a:pPr marL="25097">
                <a:lnSpc>
                  <a:spcPts val="988"/>
                </a:lnSpc>
              </a:pPr>
              <a:endParaRPr sz="988" dirty="0"/>
            </a:p>
          </p:txBody>
        </p:sp>
        <p:sp>
          <p:nvSpPr>
            <p:cNvPr id="19" name="object 19"/>
            <p:cNvSpPr txBox="1"/>
            <p:nvPr/>
          </p:nvSpPr>
          <p:spPr>
            <a:xfrm>
              <a:off x="969184" y="3543397"/>
              <a:ext cx="1731288" cy="156512"/>
            </a:xfrm>
            <a:prstGeom prst="rect">
              <a:avLst/>
            </a:prstGeom>
          </p:spPr>
          <p:txBody>
            <a:bodyPr wrap="square" lIns="0" tIns="0" rIns="0" bIns="0" rtlCol="0">
              <a:noAutofit/>
            </a:bodyPr>
            <a:lstStyle/>
            <a:p>
              <a:pPr marL="25097">
                <a:lnSpc>
                  <a:spcPts val="988"/>
                </a:lnSpc>
              </a:pPr>
              <a:endParaRPr sz="988" dirty="0"/>
            </a:p>
          </p:txBody>
        </p:sp>
        <p:sp>
          <p:nvSpPr>
            <p:cNvPr id="18" name="object 18"/>
            <p:cNvSpPr txBox="1"/>
            <p:nvPr/>
          </p:nvSpPr>
          <p:spPr>
            <a:xfrm>
              <a:off x="3244460" y="3543397"/>
              <a:ext cx="1731288" cy="156512"/>
            </a:xfrm>
            <a:prstGeom prst="rect">
              <a:avLst/>
            </a:prstGeom>
          </p:spPr>
          <p:txBody>
            <a:bodyPr wrap="square" lIns="0" tIns="0" rIns="0" bIns="0" rtlCol="0">
              <a:noAutofit/>
            </a:bodyPr>
            <a:lstStyle/>
            <a:p>
              <a:pPr marL="25097">
                <a:lnSpc>
                  <a:spcPts val="988"/>
                </a:lnSpc>
              </a:pPr>
              <a:endParaRPr sz="988" dirty="0"/>
            </a:p>
          </p:txBody>
        </p:sp>
        <p:sp>
          <p:nvSpPr>
            <p:cNvPr id="17" name="object 17"/>
            <p:cNvSpPr txBox="1"/>
            <p:nvPr/>
          </p:nvSpPr>
          <p:spPr>
            <a:xfrm>
              <a:off x="969184" y="4558854"/>
              <a:ext cx="1731288" cy="156512"/>
            </a:xfrm>
            <a:prstGeom prst="rect">
              <a:avLst/>
            </a:prstGeom>
          </p:spPr>
          <p:txBody>
            <a:bodyPr wrap="square" lIns="0" tIns="0" rIns="0" bIns="0" rtlCol="0">
              <a:noAutofit/>
            </a:bodyPr>
            <a:lstStyle/>
            <a:p>
              <a:pPr marL="25097">
                <a:lnSpc>
                  <a:spcPts val="988"/>
                </a:lnSpc>
              </a:pPr>
              <a:endParaRPr sz="988" dirty="0"/>
            </a:p>
          </p:txBody>
        </p:sp>
        <p:sp>
          <p:nvSpPr>
            <p:cNvPr id="16" name="object 16"/>
            <p:cNvSpPr txBox="1"/>
            <p:nvPr/>
          </p:nvSpPr>
          <p:spPr>
            <a:xfrm>
              <a:off x="3244460" y="4558854"/>
              <a:ext cx="1731288" cy="156512"/>
            </a:xfrm>
            <a:prstGeom prst="rect">
              <a:avLst/>
            </a:prstGeom>
          </p:spPr>
          <p:txBody>
            <a:bodyPr wrap="square" lIns="0" tIns="0" rIns="0" bIns="0" rtlCol="0">
              <a:noAutofit/>
            </a:bodyPr>
            <a:lstStyle/>
            <a:p>
              <a:pPr marL="25097">
                <a:lnSpc>
                  <a:spcPts val="988"/>
                </a:lnSpc>
              </a:pPr>
              <a:endParaRPr sz="988" dirty="0"/>
            </a:p>
          </p:txBody>
        </p:sp>
        <p:sp>
          <p:nvSpPr>
            <p:cNvPr id="15" name="object 15"/>
            <p:cNvSpPr txBox="1"/>
            <p:nvPr/>
          </p:nvSpPr>
          <p:spPr>
            <a:xfrm>
              <a:off x="969184" y="4822955"/>
              <a:ext cx="1731288" cy="156512"/>
            </a:xfrm>
            <a:prstGeom prst="rect">
              <a:avLst/>
            </a:prstGeom>
          </p:spPr>
          <p:txBody>
            <a:bodyPr wrap="square" lIns="0" tIns="0" rIns="0" bIns="0" rtlCol="0">
              <a:noAutofit/>
            </a:bodyPr>
            <a:lstStyle/>
            <a:p>
              <a:pPr marL="25097">
                <a:lnSpc>
                  <a:spcPts val="988"/>
                </a:lnSpc>
              </a:pPr>
              <a:endParaRPr sz="988" dirty="0"/>
            </a:p>
          </p:txBody>
        </p:sp>
        <p:sp>
          <p:nvSpPr>
            <p:cNvPr id="14" name="object 14"/>
            <p:cNvSpPr txBox="1"/>
            <p:nvPr/>
          </p:nvSpPr>
          <p:spPr>
            <a:xfrm>
              <a:off x="3244460" y="4822955"/>
              <a:ext cx="1731288" cy="156512"/>
            </a:xfrm>
            <a:prstGeom prst="rect">
              <a:avLst/>
            </a:prstGeom>
          </p:spPr>
          <p:txBody>
            <a:bodyPr wrap="square" lIns="0" tIns="0" rIns="0" bIns="0" rtlCol="0">
              <a:noAutofit/>
            </a:bodyPr>
            <a:lstStyle/>
            <a:p>
              <a:pPr marL="25097">
                <a:lnSpc>
                  <a:spcPts val="988"/>
                </a:lnSpc>
              </a:pPr>
              <a:endParaRPr sz="988" dirty="0"/>
            </a:p>
          </p:txBody>
        </p:sp>
        <p:sp>
          <p:nvSpPr>
            <p:cNvPr id="13" name="object 13"/>
            <p:cNvSpPr txBox="1"/>
            <p:nvPr/>
          </p:nvSpPr>
          <p:spPr>
            <a:xfrm>
              <a:off x="969184" y="5098288"/>
              <a:ext cx="1731288" cy="156512"/>
            </a:xfrm>
            <a:prstGeom prst="rect">
              <a:avLst/>
            </a:prstGeom>
          </p:spPr>
          <p:txBody>
            <a:bodyPr wrap="square" lIns="0" tIns="0" rIns="0" bIns="0" rtlCol="0">
              <a:noAutofit/>
            </a:bodyPr>
            <a:lstStyle/>
            <a:p>
              <a:pPr marL="25097">
                <a:lnSpc>
                  <a:spcPts val="988"/>
                </a:lnSpc>
              </a:pPr>
              <a:endParaRPr sz="988" dirty="0"/>
            </a:p>
          </p:txBody>
        </p:sp>
        <p:sp>
          <p:nvSpPr>
            <p:cNvPr id="12" name="object 12"/>
            <p:cNvSpPr txBox="1"/>
            <p:nvPr/>
          </p:nvSpPr>
          <p:spPr>
            <a:xfrm>
              <a:off x="3244460" y="5098288"/>
              <a:ext cx="1731288" cy="156512"/>
            </a:xfrm>
            <a:prstGeom prst="rect">
              <a:avLst/>
            </a:prstGeom>
          </p:spPr>
          <p:txBody>
            <a:bodyPr wrap="square" lIns="0" tIns="0" rIns="0" bIns="0" rtlCol="0">
              <a:noAutofit/>
            </a:bodyPr>
            <a:lstStyle/>
            <a:p>
              <a:pPr marL="25097">
                <a:lnSpc>
                  <a:spcPts val="988"/>
                </a:lnSpc>
              </a:pPr>
              <a:endParaRPr sz="988" dirty="0"/>
            </a:p>
          </p:txBody>
        </p:sp>
        <p:sp>
          <p:nvSpPr>
            <p:cNvPr id="11" name="object 11"/>
            <p:cNvSpPr txBox="1"/>
            <p:nvPr/>
          </p:nvSpPr>
          <p:spPr>
            <a:xfrm>
              <a:off x="969184" y="5362392"/>
              <a:ext cx="1731288" cy="156512"/>
            </a:xfrm>
            <a:prstGeom prst="rect">
              <a:avLst/>
            </a:prstGeom>
          </p:spPr>
          <p:txBody>
            <a:bodyPr wrap="square" lIns="0" tIns="0" rIns="0" bIns="0" rtlCol="0">
              <a:noAutofit/>
            </a:bodyPr>
            <a:lstStyle/>
            <a:p>
              <a:pPr marL="25097">
                <a:lnSpc>
                  <a:spcPts val="988"/>
                </a:lnSpc>
              </a:pPr>
              <a:endParaRPr sz="988" dirty="0"/>
            </a:p>
          </p:txBody>
        </p:sp>
        <p:sp>
          <p:nvSpPr>
            <p:cNvPr id="10" name="object 10"/>
            <p:cNvSpPr txBox="1"/>
            <p:nvPr/>
          </p:nvSpPr>
          <p:spPr>
            <a:xfrm>
              <a:off x="3244460" y="5362392"/>
              <a:ext cx="1731288" cy="156512"/>
            </a:xfrm>
            <a:prstGeom prst="rect">
              <a:avLst/>
            </a:prstGeom>
          </p:spPr>
          <p:txBody>
            <a:bodyPr wrap="square" lIns="0" tIns="0" rIns="0" bIns="0" rtlCol="0">
              <a:noAutofit/>
            </a:bodyPr>
            <a:lstStyle/>
            <a:p>
              <a:pPr marL="25097">
                <a:lnSpc>
                  <a:spcPts val="988"/>
                </a:lnSpc>
              </a:pPr>
              <a:endParaRPr sz="988" dirty="0"/>
            </a:p>
          </p:txBody>
        </p:sp>
        <p:sp>
          <p:nvSpPr>
            <p:cNvPr id="9" name="object 9"/>
            <p:cNvSpPr txBox="1"/>
            <p:nvPr/>
          </p:nvSpPr>
          <p:spPr>
            <a:xfrm>
              <a:off x="969184" y="6407425"/>
              <a:ext cx="1731288" cy="156512"/>
            </a:xfrm>
            <a:prstGeom prst="rect">
              <a:avLst/>
            </a:prstGeom>
          </p:spPr>
          <p:txBody>
            <a:bodyPr wrap="square" lIns="0" tIns="0" rIns="0" bIns="0" rtlCol="0">
              <a:noAutofit/>
            </a:bodyPr>
            <a:lstStyle/>
            <a:p>
              <a:pPr marL="25097">
                <a:lnSpc>
                  <a:spcPts val="988"/>
                </a:lnSpc>
              </a:pPr>
              <a:endParaRPr sz="988" dirty="0"/>
            </a:p>
          </p:txBody>
        </p:sp>
        <p:sp>
          <p:nvSpPr>
            <p:cNvPr id="8" name="object 8"/>
            <p:cNvSpPr txBox="1"/>
            <p:nvPr/>
          </p:nvSpPr>
          <p:spPr>
            <a:xfrm>
              <a:off x="3244460" y="6407425"/>
              <a:ext cx="1731288" cy="156512"/>
            </a:xfrm>
            <a:prstGeom prst="rect">
              <a:avLst/>
            </a:prstGeom>
          </p:spPr>
          <p:txBody>
            <a:bodyPr wrap="square" lIns="0" tIns="0" rIns="0" bIns="0" rtlCol="0">
              <a:noAutofit/>
            </a:bodyPr>
            <a:lstStyle/>
            <a:p>
              <a:pPr marL="25097">
                <a:lnSpc>
                  <a:spcPts val="988"/>
                </a:lnSpc>
              </a:pPr>
              <a:endParaRPr sz="988" dirty="0"/>
            </a:p>
          </p:txBody>
        </p:sp>
        <p:sp>
          <p:nvSpPr>
            <p:cNvPr id="7" name="object 7"/>
            <p:cNvSpPr txBox="1"/>
            <p:nvPr/>
          </p:nvSpPr>
          <p:spPr>
            <a:xfrm>
              <a:off x="969184" y="6671526"/>
              <a:ext cx="1731288" cy="156512"/>
            </a:xfrm>
            <a:prstGeom prst="rect">
              <a:avLst/>
            </a:prstGeom>
          </p:spPr>
          <p:txBody>
            <a:bodyPr wrap="square" lIns="0" tIns="0" rIns="0" bIns="0" rtlCol="0">
              <a:noAutofit/>
            </a:bodyPr>
            <a:lstStyle/>
            <a:p>
              <a:pPr marL="25097">
                <a:lnSpc>
                  <a:spcPts val="988"/>
                </a:lnSpc>
              </a:pPr>
              <a:endParaRPr sz="988" dirty="0"/>
            </a:p>
          </p:txBody>
        </p:sp>
        <p:sp>
          <p:nvSpPr>
            <p:cNvPr id="6" name="object 6"/>
            <p:cNvSpPr txBox="1"/>
            <p:nvPr/>
          </p:nvSpPr>
          <p:spPr>
            <a:xfrm>
              <a:off x="3244460" y="6671526"/>
              <a:ext cx="1731288" cy="156512"/>
            </a:xfrm>
            <a:prstGeom prst="rect">
              <a:avLst/>
            </a:prstGeom>
          </p:spPr>
          <p:txBody>
            <a:bodyPr wrap="square" lIns="0" tIns="0" rIns="0" bIns="0" rtlCol="0">
              <a:noAutofit/>
            </a:bodyPr>
            <a:lstStyle/>
            <a:p>
              <a:pPr marL="25097">
                <a:lnSpc>
                  <a:spcPts val="988"/>
                </a:lnSpc>
              </a:pPr>
              <a:endParaRPr sz="988" dirty="0"/>
            </a:p>
          </p:txBody>
        </p:sp>
        <p:sp>
          <p:nvSpPr>
            <p:cNvPr id="5" name="object 5"/>
            <p:cNvSpPr txBox="1"/>
            <p:nvPr/>
          </p:nvSpPr>
          <p:spPr>
            <a:xfrm>
              <a:off x="969184" y="6946861"/>
              <a:ext cx="1731288" cy="156512"/>
            </a:xfrm>
            <a:prstGeom prst="rect">
              <a:avLst/>
            </a:prstGeom>
          </p:spPr>
          <p:txBody>
            <a:bodyPr wrap="square" lIns="0" tIns="0" rIns="0" bIns="0" rtlCol="0">
              <a:noAutofit/>
            </a:bodyPr>
            <a:lstStyle/>
            <a:p>
              <a:pPr marL="25097">
                <a:lnSpc>
                  <a:spcPts val="988"/>
                </a:lnSpc>
              </a:pPr>
              <a:endParaRPr sz="988" dirty="0"/>
            </a:p>
          </p:txBody>
        </p:sp>
        <p:sp>
          <p:nvSpPr>
            <p:cNvPr id="4" name="object 4"/>
            <p:cNvSpPr txBox="1"/>
            <p:nvPr/>
          </p:nvSpPr>
          <p:spPr>
            <a:xfrm>
              <a:off x="3244460" y="6946861"/>
              <a:ext cx="1731288" cy="156512"/>
            </a:xfrm>
            <a:prstGeom prst="rect">
              <a:avLst/>
            </a:prstGeom>
          </p:spPr>
          <p:txBody>
            <a:bodyPr wrap="square" lIns="0" tIns="0" rIns="0" bIns="0" rtlCol="0">
              <a:noAutofit/>
            </a:bodyPr>
            <a:lstStyle/>
            <a:p>
              <a:pPr marL="25097">
                <a:lnSpc>
                  <a:spcPts val="988"/>
                </a:lnSpc>
              </a:pPr>
              <a:endParaRPr sz="988" dirty="0"/>
            </a:p>
          </p:txBody>
        </p:sp>
        <p:sp>
          <p:nvSpPr>
            <p:cNvPr id="3" name="object 3"/>
            <p:cNvSpPr txBox="1"/>
            <p:nvPr/>
          </p:nvSpPr>
          <p:spPr>
            <a:xfrm>
              <a:off x="969184" y="7210962"/>
              <a:ext cx="1731288" cy="156512"/>
            </a:xfrm>
            <a:prstGeom prst="rect">
              <a:avLst/>
            </a:prstGeom>
          </p:spPr>
          <p:txBody>
            <a:bodyPr wrap="square" lIns="0" tIns="0" rIns="0" bIns="0" rtlCol="0">
              <a:noAutofit/>
            </a:bodyPr>
            <a:lstStyle/>
            <a:p>
              <a:pPr marL="25097">
                <a:lnSpc>
                  <a:spcPts val="988"/>
                </a:lnSpc>
              </a:pPr>
              <a:endParaRPr sz="988" dirty="0"/>
            </a:p>
          </p:txBody>
        </p:sp>
        <p:sp>
          <p:nvSpPr>
            <p:cNvPr id="2" name="object 2"/>
            <p:cNvSpPr txBox="1"/>
            <p:nvPr/>
          </p:nvSpPr>
          <p:spPr>
            <a:xfrm>
              <a:off x="3244460" y="7210962"/>
              <a:ext cx="1731288" cy="156512"/>
            </a:xfrm>
            <a:prstGeom prst="rect">
              <a:avLst/>
            </a:prstGeom>
          </p:spPr>
          <p:txBody>
            <a:bodyPr wrap="square" lIns="0" tIns="0" rIns="0" bIns="0" rtlCol="0">
              <a:noAutofit/>
            </a:bodyPr>
            <a:lstStyle/>
            <a:p>
              <a:pPr marL="25097">
                <a:lnSpc>
                  <a:spcPts val="988"/>
                </a:lnSpc>
              </a:pPr>
              <a:endParaRPr sz="988" dirty="0"/>
            </a:p>
          </p:txBody>
        </p:sp>
      </p:gr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 name="그룹 26">
            <a:extLst>
              <a:ext uri="{FF2B5EF4-FFF2-40B4-BE49-F238E27FC236}">
                <a16:creationId xmlns:a16="http://schemas.microsoft.com/office/drawing/2014/main" id="{03F3038B-EED8-4BDF-8E16-AF4CCBB304A5}"/>
              </a:ext>
            </a:extLst>
          </p:cNvPr>
          <p:cNvGrpSpPr/>
          <p:nvPr/>
        </p:nvGrpSpPr>
        <p:grpSpPr>
          <a:xfrm>
            <a:off x="0" y="-12"/>
            <a:ext cx="5471997" cy="7992008"/>
            <a:chOff x="0" y="-12"/>
            <a:chExt cx="5471997" cy="7992008"/>
          </a:xfrm>
        </p:grpSpPr>
        <p:grpSp>
          <p:nvGrpSpPr>
            <p:cNvPr id="8" name="그룹 7">
              <a:extLst>
                <a:ext uri="{FF2B5EF4-FFF2-40B4-BE49-F238E27FC236}">
                  <a16:creationId xmlns:a16="http://schemas.microsoft.com/office/drawing/2014/main" id="{BBAD1162-DA1B-4458-A378-6F1E09746AEA}"/>
                </a:ext>
              </a:extLst>
            </p:cNvPr>
            <p:cNvGrpSpPr/>
            <p:nvPr/>
          </p:nvGrpSpPr>
          <p:grpSpPr>
            <a:xfrm>
              <a:off x="0" y="-12"/>
              <a:ext cx="5471997" cy="7992008"/>
              <a:chOff x="0" y="-12"/>
              <a:chExt cx="5471997" cy="7992008"/>
            </a:xfrm>
          </p:grpSpPr>
          <p:sp>
            <p:nvSpPr>
              <p:cNvPr id="19" name="object 19"/>
              <p:cNvSpPr/>
              <p:nvPr/>
            </p:nvSpPr>
            <p:spPr>
              <a:xfrm>
                <a:off x="116992" y="0"/>
                <a:ext cx="5211013" cy="7991995"/>
              </a:xfrm>
              <a:custGeom>
                <a:avLst/>
                <a:gdLst/>
                <a:ahLst/>
                <a:cxnLst/>
                <a:rect l="l" t="t" r="r" b="b"/>
                <a:pathLst>
                  <a:path w="5211013" h="7991995">
                    <a:moveTo>
                      <a:pt x="0" y="7991995"/>
                    </a:moveTo>
                    <a:lnTo>
                      <a:pt x="5211013" y="7991995"/>
                    </a:lnTo>
                    <a:lnTo>
                      <a:pt x="5211013" y="0"/>
                    </a:lnTo>
                    <a:lnTo>
                      <a:pt x="0" y="0"/>
                    </a:lnTo>
                    <a:lnTo>
                      <a:pt x="0" y="7991995"/>
                    </a:lnTo>
                    <a:close/>
                  </a:path>
                </a:pathLst>
              </a:custGeom>
              <a:solidFill>
                <a:srgbClr val="C6EAFB"/>
              </a:solidFill>
            </p:spPr>
            <p:txBody>
              <a:bodyPr wrap="square" lIns="0" tIns="0" rIns="0" bIns="0" rtlCol="0">
                <a:noAutofit/>
              </a:bodyPr>
              <a:lstStyle/>
              <a:p>
                <a:endParaRPr/>
              </a:p>
            </p:txBody>
          </p:sp>
          <p:sp>
            <p:nvSpPr>
              <p:cNvPr id="10" name="object 10"/>
              <p:cNvSpPr/>
              <p:nvPr/>
            </p:nvSpPr>
            <p:spPr>
              <a:xfrm>
                <a:off x="249900" y="323996"/>
                <a:ext cx="4823993" cy="7344003"/>
              </a:xfrm>
              <a:custGeom>
                <a:avLst/>
                <a:gdLst/>
                <a:ahLst/>
                <a:cxnLst/>
                <a:rect l="l" t="t" r="r" b="b"/>
                <a:pathLst>
                  <a:path w="4823993" h="7344003">
                    <a:moveTo>
                      <a:pt x="152400" y="0"/>
                    </a:moveTo>
                    <a:lnTo>
                      <a:pt x="152400" y="101600"/>
                    </a:lnTo>
                    <a:lnTo>
                      <a:pt x="101600" y="101600"/>
                    </a:lnTo>
                    <a:lnTo>
                      <a:pt x="101600" y="152400"/>
                    </a:lnTo>
                    <a:lnTo>
                      <a:pt x="0" y="152400"/>
                    </a:lnTo>
                    <a:lnTo>
                      <a:pt x="0" y="7191603"/>
                    </a:lnTo>
                    <a:lnTo>
                      <a:pt x="101600" y="7191603"/>
                    </a:lnTo>
                    <a:lnTo>
                      <a:pt x="101600" y="7242403"/>
                    </a:lnTo>
                    <a:lnTo>
                      <a:pt x="152400" y="7242403"/>
                    </a:lnTo>
                    <a:lnTo>
                      <a:pt x="152400" y="7344003"/>
                    </a:lnTo>
                    <a:lnTo>
                      <a:pt x="4671593" y="7344003"/>
                    </a:lnTo>
                    <a:lnTo>
                      <a:pt x="4671593" y="7242403"/>
                    </a:lnTo>
                    <a:lnTo>
                      <a:pt x="4722393" y="7242403"/>
                    </a:lnTo>
                    <a:lnTo>
                      <a:pt x="4722393" y="7191603"/>
                    </a:lnTo>
                    <a:lnTo>
                      <a:pt x="4823993" y="7191603"/>
                    </a:lnTo>
                    <a:lnTo>
                      <a:pt x="4823993" y="152400"/>
                    </a:lnTo>
                    <a:lnTo>
                      <a:pt x="4722393" y="152400"/>
                    </a:lnTo>
                    <a:lnTo>
                      <a:pt x="4722393" y="101600"/>
                    </a:lnTo>
                    <a:lnTo>
                      <a:pt x="4671593" y="101600"/>
                    </a:lnTo>
                    <a:lnTo>
                      <a:pt x="4671593" y="0"/>
                    </a:lnTo>
                    <a:lnTo>
                      <a:pt x="152400" y="0"/>
                    </a:lnTo>
                    <a:close/>
                  </a:path>
                </a:pathLst>
              </a:custGeom>
              <a:solidFill>
                <a:srgbClr val="FFFFFF"/>
              </a:solidFill>
            </p:spPr>
            <p:txBody>
              <a:bodyPr wrap="square" lIns="0" tIns="0" rIns="0" bIns="0" rtlCol="0">
                <a:noAutofit/>
              </a:bodyPr>
              <a:lstStyle/>
              <a:p>
                <a:endParaRPr/>
              </a:p>
            </p:txBody>
          </p:sp>
          <p:sp>
            <p:nvSpPr>
              <p:cNvPr id="11" name="object 11"/>
              <p:cNvSpPr/>
              <p:nvPr/>
            </p:nvSpPr>
            <p:spPr>
              <a:xfrm>
                <a:off x="4972293" y="400196"/>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12" name="object 12"/>
              <p:cNvSpPr/>
              <p:nvPr/>
            </p:nvSpPr>
            <p:spPr>
              <a:xfrm>
                <a:off x="4972293" y="7591799"/>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13" name="object 13"/>
              <p:cNvSpPr/>
              <p:nvPr/>
            </p:nvSpPr>
            <p:spPr>
              <a:xfrm>
                <a:off x="300700" y="7591799"/>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14" name="object 14"/>
              <p:cNvSpPr/>
              <p:nvPr/>
            </p:nvSpPr>
            <p:spPr>
              <a:xfrm>
                <a:off x="300700" y="400196"/>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15" name="object 15"/>
              <p:cNvSpPr/>
              <p:nvPr/>
            </p:nvSpPr>
            <p:spPr>
              <a:xfrm>
                <a:off x="410905" y="446167"/>
                <a:ext cx="918617" cy="1037836"/>
              </a:xfrm>
              <a:prstGeom prst="rect">
                <a:avLst/>
              </a:prstGeom>
              <a:blipFill>
                <a:blip r:embed="rId2" cstate="print"/>
                <a:stretch>
                  <a:fillRect/>
                </a:stretch>
              </a:blipFill>
            </p:spPr>
            <p:txBody>
              <a:bodyPr wrap="square" lIns="0" tIns="0" rIns="0" bIns="0" rtlCol="0">
                <a:noAutofit/>
              </a:bodyPr>
              <a:lstStyle/>
              <a:p>
                <a:endParaRPr/>
              </a:p>
            </p:txBody>
          </p:sp>
          <p:sp>
            <p:nvSpPr>
              <p:cNvPr id="16" name="object 16"/>
              <p:cNvSpPr/>
              <p:nvPr/>
            </p:nvSpPr>
            <p:spPr>
              <a:xfrm>
                <a:off x="0" y="-12"/>
                <a:ext cx="116992" cy="7992008"/>
              </a:xfrm>
              <a:custGeom>
                <a:avLst/>
                <a:gdLst/>
                <a:ahLst/>
                <a:cxnLst/>
                <a:rect l="l" t="t" r="r" b="b"/>
                <a:pathLst>
                  <a:path w="116992" h="7992008">
                    <a:moveTo>
                      <a:pt x="116992" y="12"/>
                    </a:moveTo>
                    <a:lnTo>
                      <a:pt x="0" y="12"/>
                    </a:lnTo>
                    <a:lnTo>
                      <a:pt x="0" y="7992008"/>
                    </a:lnTo>
                    <a:lnTo>
                      <a:pt x="116992" y="7992008"/>
                    </a:lnTo>
                    <a:lnTo>
                      <a:pt x="116992" y="12"/>
                    </a:lnTo>
                    <a:close/>
                  </a:path>
                </a:pathLst>
              </a:custGeom>
              <a:solidFill>
                <a:srgbClr val="8DD7F7"/>
              </a:solidFill>
            </p:spPr>
            <p:txBody>
              <a:bodyPr wrap="square" lIns="0" tIns="0" rIns="0" bIns="0" rtlCol="0">
                <a:noAutofit/>
              </a:bodyPr>
              <a:lstStyle/>
              <a:p>
                <a:endParaRPr/>
              </a:p>
            </p:txBody>
          </p:sp>
          <p:sp>
            <p:nvSpPr>
              <p:cNvPr id="17" name="object 17"/>
              <p:cNvSpPr/>
              <p:nvPr/>
            </p:nvSpPr>
            <p:spPr>
              <a:xfrm>
                <a:off x="121752" y="7486150"/>
                <a:ext cx="359994" cy="359994"/>
              </a:xfrm>
              <a:custGeom>
                <a:avLst/>
                <a:gdLst/>
                <a:ahLst/>
                <a:cxnLst/>
                <a:rect l="l" t="t" r="r" b="b"/>
                <a:pathLst>
                  <a:path w="359994" h="359994">
                    <a:moveTo>
                      <a:pt x="179997" y="359994"/>
                    </a:moveTo>
                    <a:lnTo>
                      <a:pt x="194760" y="359397"/>
                    </a:lnTo>
                    <a:lnTo>
                      <a:pt x="209195" y="357638"/>
                    </a:lnTo>
                    <a:lnTo>
                      <a:pt x="223254" y="354763"/>
                    </a:lnTo>
                    <a:lnTo>
                      <a:pt x="236892" y="350818"/>
                    </a:lnTo>
                    <a:lnTo>
                      <a:pt x="250062" y="345849"/>
                    </a:lnTo>
                    <a:lnTo>
                      <a:pt x="262718" y="339904"/>
                    </a:lnTo>
                    <a:lnTo>
                      <a:pt x="274814" y="333027"/>
                    </a:lnTo>
                    <a:lnTo>
                      <a:pt x="286303" y="325266"/>
                    </a:lnTo>
                    <a:lnTo>
                      <a:pt x="297139" y="316667"/>
                    </a:lnTo>
                    <a:lnTo>
                      <a:pt x="307276" y="307276"/>
                    </a:lnTo>
                    <a:lnTo>
                      <a:pt x="316667" y="297139"/>
                    </a:lnTo>
                    <a:lnTo>
                      <a:pt x="325266" y="286303"/>
                    </a:lnTo>
                    <a:lnTo>
                      <a:pt x="333027" y="274814"/>
                    </a:lnTo>
                    <a:lnTo>
                      <a:pt x="339904" y="262718"/>
                    </a:lnTo>
                    <a:lnTo>
                      <a:pt x="345849" y="250062"/>
                    </a:lnTo>
                    <a:lnTo>
                      <a:pt x="350818" y="236892"/>
                    </a:lnTo>
                    <a:lnTo>
                      <a:pt x="354763" y="223254"/>
                    </a:lnTo>
                    <a:lnTo>
                      <a:pt x="357638" y="209195"/>
                    </a:lnTo>
                    <a:lnTo>
                      <a:pt x="359397" y="194760"/>
                    </a:lnTo>
                    <a:lnTo>
                      <a:pt x="359994" y="179997"/>
                    </a:lnTo>
                    <a:lnTo>
                      <a:pt x="359397" y="165233"/>
                    </a:lnTo>
                    <a:lnTo>
                      <a:pt x="357638" y="150799"/>
                    </a:lnTo>
                    <a:lnTo>
                      <a:pt x="354763" y="136739"/>
                    </a:lnTo>
                    <a:lnTo>
                      <a:pt x="350818" y="123101"/>
                    </a:lnTo>
                    <a:lnTo>
                      <a:pt x="345849" y="109931"/>
                    </a:lnTo>
                    <a:lnTo>
                      <a:pt x="339904" y="97275"/>
                    </a:lnTo>
                    <a:lnTo>
                      <a:pt x="333027" y="85179"/>
                    </a:lnTo>
                    <a:lnTo>
                      <a:pt x="325266" y="73690"/>
                    </a:lnTo>
                    <a:lnTo>
                      <a:pt x="316667" y="62854"/>
                    </a:lnTo>
                    <a:lnTo>
                      <a:pt x="307276" y="52717"/>
                    </a:lnTo>
                    <a:lnTo>
                      <a:pt x="297139" y="43326"/>
                    </a:lnTo>
                    <a:lnTo>
                      <a:pt x="286303" y="34727"/>
                    </a:lnTo>
                    <a:lnTo>
                      <a:pt x="274814" y="26966"/>
                    </a:lnTo>
                    <a:lnTo>
                      <a:pt x="262718" y="20089"/>
                    </a:lnTo>
                    <a:lnTo>
                      <a:pt x="250062" y="14144"/>
                    </a:lnTo>
                    <a:lnTo>
                      <a:pt x="236892" y="9175"/>
                    </a:lnTo>
                    <a:lnTo>
                      <a:pt x="223254" y="5230"/>
                    </a:lnTo>
                    <a:lnTo>
                      <a:pt x="209195" y="2355"/>
                    </a:lnTo>
                    <a:lnTo>
                      <a:pt x="194760" y="596"/>
                    </a:lnTo>
                    <a:lnTo>
                      <a:pt x="179997" y="0"/>
                    </a:lnTo>
                    <a:lnTo>
                      <a:pt x="165233" y="596"/>
                    </a:lnTo>
                    <a:lnTo>
                      <a:pt x="150799" y="2355"/>
                    </a:lnTo>
                    <a:lnTo>
                      <a:pt x="136739" y="5230"/>
                    </a:lnTo>
                    <a:lnTo>
                      <a:pt x="123101" y="9175"/>
                    </a:lnTo>
                    <a:lnTo>
                      <a:pt x="109931" y="14144"/>
                    </a:lnTo>
                    <a:lnTo>
                      <a:pt x="97275" y="20089"/>
                    </a:lnTo>
                    <a:lnTo>
                      <a:pt x="85179" y="26966"/>
                    </a:lnTo>
                    <a:lnTo>
                      <a:pt x="73690" y="34727"/>
                    </a:lnTo>
                    <a:lnTo>
                      <a:pt x="62854" y="43326"/>
                    </a:lnTo>
                    <a:lnTo>
                      <a:pt x="52717" y="52717"/>
                    </a:lnTo>
                    <a:lnTo>
                      <a:pt x="43326" y="62854"/>
                    </a:lnTo>
                    <a:lnTo>
                      <a:pt x="34727" y="73690"/>
                    </a:lnTo>
                    <a:lnTo>
                      <a:pt x="26966" y="85179"/>
                    </a:lnTo>
                    <a:lnTo>
                      <a:pt x="20089" y="97275"/>
                    </a:lnTo>
                    <a:lnTo>
                      <a:pt x="14144" y="109931"/>
                    </a:lnTo>
                    <a:lnTo>
                      <a:pt x="9175" y="123101"/>
                    </a:lnTo>
                    <a:lnTo>
                      <a:pt x="5230" y="136739"/>
                    </a:lnTo>
                    <a:lnTo>
                      <a:pt x="2355" y="150799"/>
                    </a:lnTo>
                    <a:lnTo>
                      <a:pt x="596" y="165233"/>
                    </a:lnTo>
                    <a:lnTo>
                      <a:pt x="0" y="179997"/>
                    </a:lnTo>
                    <a:lnTo>
                      <a:pt x="596" y="194760"/>
                    </a:lnTo>
                    <a:lnTo>
                      <a:pt x="2355" y="209195"/>
                    </a:lnTo>
                    <a:lnTo>
                      <a:pt x="5230" y="223254"/>
                    </a:lnTo>
                    <a:lnTo>
                      <a:pt x="9175" y="236892"/>
                    </a:lnTo>
                    <a:lnTo>
                      <a:pt x="14144" y="250062"/>
                    </a:lnTo>
                    <a:lnTo>
                      <a:pt x="20089" y="262718"/>
                    </a:lnTo>
                    <a:lnTo>
                      <a:pt x="26966" y="274814"/>
                    </a:lnTo>
                    <a:lnTo>
                      <a:pt x="34727" y="286303"/>
                    </a:lnTo>
                    <a:lnTo>
                      <a:pt x="43326" y="297139"/>
                    </a:lnTo>
                    <a:lnTo>
                      <a:pt x="52717" y="307276"/>
                    </a:lnTo>
                    <a:lnTo>
                      <a:pt x="62854" y="316667"/>
                    </a:lnTo>
                    <a:lnTo>
                      <a:pt x="73690" y="325266"/>
                    </a:lnTo>
                    <a:lnTo>
                      <a:pt x="85179" y="333027"/>
                    </a:lnTo>
                    <a:lnTo>
                      <a:pt x="97275" y="339904"/>
                    </a:lnTo>
                    <a:lnTo>
                      <a:pt x="109931" y="345849"/>
                    </a:lnTo>
                    <a:lnTo>
                      <a:pt x="123101" y="350818"/>
                    </a:lnTo>
                    <a:lnTo>
                      <a:pt x="136739" y="354763"/>
                    </a:lnTo>
                    <a:lnTo>
                      <a:pt x="150799" y="357638"/>
                    </a:lnTo>
                    <a:lnTo>
                      <a:pt x="165233" y="359397"/>
                    </a:lnTo>
                    <a:lnTo>
                      <a:pt x="179997" y="359994"/>
                    </a:lnTo>
                    <a:close/>
                  </a:path>
                </a:pathLst>
              </a:custGeom>
              <a:solidFill>
                <a:srgbClr val="C6EAFB"/>
              </a:solidFill>
            </p:spPr>
            <p:txBody>
              <a:bodyPr wrap="square" lIns="0" tIns="0" rIns="0" bIns="0" rtlCol="0">
                <a:noAutofit/>
              </a:bodyPr>
              <a:lstStyle/>
              <a:p>
                <a:endParaRPr/>
              </a:p>
            </p:txBody>
          </p:sp>
          <p:sp>
            <p:nvSpPr>
              <p:cNvPr id="18" name="object 18"/>
              <p:cNvSpPr/>
              <p:nvPr/>
            </p:nvSpPr>
            <p:spPr>
              <a:xfrm>
                <a:off x="612000" y="5345988"/>
                <a:ext cx="4046397" cy="2182291"/>
              </a:xfrm>
              <a:prstGeom prst="rect">
                <a:avLst/>
              </a:prstGeom>
              <a:blipFill>
                <a:blip r:embed="rId3" cstate="print"/>
                <a:stretch>
                  <a:fillRect/>
                </a:stretch>
              </a:blipFill>
            </p:spPr>
            <p:txBody>
              <a:bodyPr wrap="square" lIns="0" tIns="0" rIns="0" bIns="0" rtlCol="0">
                <a:noAutofit/>
              </a:bodyPr>
              <a:lstStyle/>
              <a:p>
                <a:endParaRPr/>
              </a:p>
            </p:txBody>
          </p:sp>
          <p:sp>
            <p:nvSpPr>
              <p:cNvPr id="9" name="object 9"/>
              <p:cNvSpPr/>
              <p:nvPr/>
            </p:nvSpPr>
            <p:spPr>
              <a:xfrm>
                <a:off x="5328005" y="-12"/>
                <a:ext cx="143992" cy="7992008"/>
              </a:xfrm>
              <a:custGeom>
                <a:avLst/>
                <a:gdLst/>
                <a:ahLst/>
                <a:cxnLst/>
                <a:rect l="l" t="t" r="r" b="b"/>
                <a:pathLst>
                  <a:path w="143992" h="7992008">
                    <a:moveTo>
                      <a:pt x="143992" y="12"/>
                    </a:moveTo>
                    <a:lnTo>
                      <a:pt x="0" y="12"/>
                    </a:lnTo>
                    <a:lnTo>
                      <a:pt x="0" y="7992008"/>
                    </a:lnTo>
                    <a:lnTo>
                      <a:pt x="143992" y="7992008"/>
                    </a:lnTo>
                    <a:lnTo>
                      <a:pt x="143992" y="12"/>
                    </a:lnTo>
                    <a:close/>
                  </a:path>
                </a:pathLst>
              </a:custGeom>
              <a:solidFill>
                <a:srgbClr val="8DD7F7"/>
              </a:solidFill>
            </p:spPr>
            <p:txBody>
              <a:bodyPr wrap="square" lIns="0" tIns="0" rIns="0" bIns="0" rtlCol="0">
                <a:noAutofit/>
              </a:bodyPr>
              <a:lstStyle/>
              <a:p>
                <a:endParaRPr/>
              </a:p>
            </p:txBody>
          </p:sp>
          <p:sp>
            <p:nvSpPr>
              <p:cNvPr id="7" name="object 7"/>
              <p:cNvSpPr txBox="1"/>
              <p:nvPr/>
            </p:nvSpPr>
            <p:spPr>
              <a:xfrm>
                <a:off x="1523376" y="1093600"/>
                <a:ext cx="2051674" cy="254000"/>
              </a:xfrm>
              <a:prstGeom prst="rect">
                <a:avLst/>
              </a:prstGeom>
            </p:spPr>
            <p:txBody>
              <a:bodyPr wrap="square" lIns="0" tIns="12700" rIns="0" bIns="0" rtlCol="0">
                <a:noAutofit/>
              </a:bodyPr>
              <a:lstStyle/>
              <a:p>
                <a:pPr marL="12700">
                  <a:lnSpc>
                    <a:spcPts val="2000"/>
                  </a:lnSpc>
                </a:pPr>
                <a:r>
                  <a:rPr lang="es-ES" dirty="0">
                    <a:solidFill>
                      <a:srgbClr val="00ADEF"/>
                    </a:solidFill>
                    <a:latin typeface="Times New Roman" panose="02020603050405020304" pitchFamily="18" charset="0"/>
                    <a:cs typeface="Times New Roman" panose="02020603050405020304" pitchFamily="18" charset="0"/>
                  </a:rPr>
                  <a:t>Verdadera obediencia</a:t>
                </a:r>
                <a:endParaRPr sz="1800" dirty="0">
                  <a:latin typeface="Times New Roman" panose="02020603050405020304" pitchFamily="18" charset="0"/>
                  <a:cs typeface="Times New Roman" panose="02020603050405020304" pitchFamily="18" charset="0"/>
                </a:endParaRPr>
              </a:p>
            </p:txBody>
          </p:sp>
          <p:sp>
            <p:nvSpPr>
              <p:cNvPr id="6" name="object 6"/>
              <p:cNvSpPr txBox="1"/>
              <p:nvPr/>
            </p:nvSpPr>
            <p:spPr>
              <a:xfrm>
                <a:off x="442688" y="1860052"/>
                <a:ext cx="4403958" cy="281400"/>
              </a:xfrm>
              <a:prstGeom prst="rect">
                <a:avLst/>
              </a:prstGeom>
            </p:spPr>
            <p:txBody>
              <a:bodyPr wrap="square" lIns="0" tIns="6604" rIns="0" bIns="0" rtlCol="0">
                <a:noAutofit/>
              </a:bodyPr>
              <a:lstStyle/>
              <a:p>
                <a:pPr indent="120650" algn="just">
                  <a:lnSpc>
                    <a:spcPts val="1200"/>
                  </a:lnSpc>
                </a:pPr>
                <a:r>
                  <a:rPr lang="es-ES" sz="900" dirty="0">
                    <a:latin typeface="Malgun Gothic"/>
                    <a:cs typeface="Malgun Gothic"/>
                  </a:rPr>
                  <a:t>En la Biblia, la palabra obediencia originalmente significa ‘oír, escuchar’. Esto no significa simplemente escuchar pasivamente, significa ‘oír activamente’.</a:t>
                </a:r>
              </a:p>
            </p:txBody>
          </p:sp>
          <p:sp>
            <p:nvSpPr>
              <p:cNvPr id="5" name="object 5"/>
              <p:cNvSpPr txBox="1"/>
              <p:nvPr/>
            </p:nvSpPr>
            <p:spPr>
              <a:xfrm>
                <a:off x="442652" y="2354348"/>
                <a:ext cx="4398894" cy="426952"/>
              </a:xfrm>
              <a:prstGeom prst="rect">
                <a:avLst/>
              </a:prstGeom>
            </p:spPr>
            <p:txBody>
              <a:bodyPr wrap="square" lIns="0" tIns="6604" rIns="0" bIns="0" rtlCol="0">
                <a:noAutofit/>
              </a:bodyPr>
              <a:lstStyle/>
              <a:p>
                <a:pPr marR="628" indent="120650" algn="just">
                  <a:lnSpc>
                    <a:spcPts val="1200"/>
                  </a:lnSpc>
                </a:pPr>
                <a:r>
                  <a:rPr lang="es-ES" sz="900" dirty="0">
                    <a:latin typeface="Malgun Gothic"/>
                    <a:cs typeface="Malgun Gothic"/>
                  </a:rPr>
                  <a:t>A menudo pensamos en la obediencia como intentar no pecar. Sin embargo, el verdadero significado de la obediencia es oír activamente la palabra de Dios. Por eso, Dios dijo que traicionar a Jehová es "no oír la voz de Jehová".</a:t>
                </a:r>
              </a:p>
            </p:txBody>
          </p:sp>
          <p:sp>
            <p:nvSpPr>
              <p:cNvPr id="4" name="object 4"/>
              <p:cNvSpPr txBox="1"/>
              <p:nvPr/>
            </p:nvSpPr>
            <p:spPr>
              <a:xfrm>
                <a:off x="442652" y="2994196"/>
                <a:ext cx="4403610" cy="1082504"/>
              </a:xfrm>
              <a:prstGeom prst="rect">
                <a:avLst/>
              </a:prstGeom>
            </p:spPr>
            <p:txBody>
              <a:bodyPr wrap="square" lIns="0" tIns="6604" rIns="0" bIns="0" rtlCol="0">
                <a:noAutofit/>
              </a:bodyPr>
              <a:lstStyle/>
              <a:p>
                <a:pPr marR="16785" indent="120650" algn="just">
                  <a:lnSpc>
                    <a:spcPts val="1200"/>
                  </a:lnSpc>
                </a:pPr>
                <a:r>
                  <a:rPr lang="es-ES" sz="900" dirty="0">
                    <a:latin typeface="Malgun Gothic"/>
                    <a:cs typeface="Malgun Gothic"/>
                  </a:rPr>
                  <a:t>La verdadera obediencia no es tener celo ciegamente por la falta de palabras, sino es escuchar la palabra con humildad de manera activa. Entonces, la palabra del poder de Dios es viva y eficaz, y penetra hasta partir las coyunturas y los tuétanos, y nos hace aborrecer el pecado para vivir una vida sin pecar. Esta es la obra de Dios que nos hace formar la imagen de Dios en nostotros. Pues, debemos experimentar el poder de la palabra que actúa en nosotros estando llenos de la palabra. Ahora, hagamos que la palabra se llene en nosotros para experimentar el poder de la palabra que actúa en nosotros.</a:t>
                </a:r>
                <a:endParaRPr sz="900" dirty="0">
                  <a:latin typeface="Malgun Gothic"/>
                  <a:cs typeface="Malgun Gothic"/>
                </a:endParaRPr>
              </a:p>
            </p:txBody>
          </p:sp>
          <p:sp>
            <p:nvSpPr>
              <p:cNvPr id="3" name="object 3"/>
              <p:cNvSpPr txBox="1"/>
              <p:nvPr/>
            </p:nvSpPr>
            <p:spPr>
              <a:xfrm>
                <a:off x="442652" y="4452510"/>
                <a:ext cx="4403621" cy="767190"/>
              </a:xfrm>
              <a:prstGeom prst="rect">
                <a:avLst/>
              </a:prstGeom>
            </p:spPr>
            <p:txBody>
              <a:bodyPr wrap="square" lIns="0" tIns="6635" rIns="0" bIns="0" rtlCol="0">
                <a:noAutofit/>
              </a:bodyPr>
              <a:lstStyle/>
              <a:p>
                <a:pPr marR="16785" indent="120650" algn="just">
                  <a:lnSpc>
                    <a:spcPts val="1200"/>
                  </a:lnSpc>
                </a:pPr>
                <a:r>
                  <a:rPr lang="es-ES" sz="900" dirty="0">
                    <a:solidFill>
                      <a:srgbClr val="00ADEF"/>
                    </a:solidFill>
                    <a:latin typeface="Malgun Gothic"/>
                    <a:cs typeface="Malgun Gothic"/>
                  </a:rPr>
                  <a:t>Y Samuel dijo: ¿Se complace Jehová tanto en los holocaustos y víctimas, como en que se obedezca a las palabras de Jehová? Ciertamente el obedecer es mejor que los sacrificios, y el prestar atención que la grosura de los carneros. Porque como pecado de adivinación es la rebelión, y como ídolos e idolatría la obstinación. Por cuanto tú desechaste la palabra de Jehová, él también te ha desechado para que no seas rey.</a:t>
                </a:r>
                <a:r>
                  <a:rPr sz="900" dirty="0">
                    <a:solidFill>
                      <a:srgbClr val="00ADEF"/>
                    </a:solidFill>
                    <a:latin typeface="Malgun Gothic"/>
                    <a:cs typeface="Malgun Gothic"/>
                  </a:rPr>
                  <a:t> (</a:t>
                </a:r>
                <a:r>
                  <a:rPr lang="es-ES" sz="900" dirty="0">
                    <a:solidFill>
                      <a:srgbClr val="00ADEF"/>
                    </a:solidFill>
                    <a:latin typeface="Malgun Gothic"/>
                    <a:cs typeface="Malgun Gothic"/>
                  </a:rPr>
                  <a:t>1S</a:t>
                </a:r>
                <a:r>
                  <a:rPr sz="900" dirty="0">
                    <a:solidFill>
                      <a:srgbClr val="00ADEF"/>
                    </a:solidFill>
                    <a:latin typeface="Malgun Gothic"/>
                    <a:cs typeface="Malgun Gothic"/>
                  </a:rPr>
                  <a:t> 15:22~23)</a:t>
                </a:r>
                <a:endParaRPr sz="900" dirty="0">
                  <a:latin typeface="Malgun Gothic"/>
                  <a:cs typeface="Malgun Gothic"/>
                </a:endParaRPr>
              </a:p>
            </p:txBody>
          </p:sp>
          <p:sp>
            <p:nvSpPr>
              <p:cNvPr id="2" name="object 2"/>
              <p:cNvSpPr txBox="1"/>
              <p:nvPr/>
            </p:nvSpPr>
            <p:spPr>
              <a:xfrm>
                <a:off x="230249" y="7603145"/>
                <a:ext cx="171450" cy="152400"/>
              </a:xfrm>
              <a:prstGeom prst="rect">
                <a:avLst/>
              </a:prstGeom>
            </p:spPr>
            <p:txBody>
              <a:bodyPr wrap="square" lIns="0" tIns="6762" rIns="0" bIns="0" rtlCol="0">
                <a:noAutofit/>
              </a:bodyPr>
              <a:lstStyle/>
              <a:p>
                <a:pPr marL="12700">
                  <a:lnSpc>
                    <a:spcPts val="1065"/>
                  </a:lnSpc>
                </a:pPr>
                <a:r>
                  <a:rPr sz="1000" dirty="0">
                    <a:latin typeface="Times New Roman"/>
                    <a:cs typeface="Times New Roman"/>
                  </a:rPr>
                  <a:t>50</a:t>
                </a:r>
                <a:endParaRPr sz="1000">
                  <a:latin typeface="Times New Roman"/>
                  <a:cs typeface="Times New Roman"/>
                </a:endParaRPr>
              </a:p>
            </p:txBody>
          </p:sp>
          <p:sp>
            <p:nvSpPr>
              <p:cNvPr id="20" name="object 7">
                <a:extLst>
                  <a:ext uri="{FF2B5EF4-FFF2-40B4-BE49-F238E27FC236}">
                    <a16:creationId xmlns:a16="http://schemas.microsoft.com/office/drawing/2014/main" id="{C927177C-A635-4F3F-ACB1-BE33278E1773}"/>
                  </a:ext>
                </a:extLst>
              </p:cNvPr>
              <p:cNvSpPr txBox="1"/>
              <p:nvPr/>
            </p:nvSpPr>
            <p:spPr>
              <a:xfrm>
                <a:off x="527050" y="1003300"/>
                <a:ext cx="685800" cy="330200"/>
              </a:xfrm>
              <a:prstGeom prst="rect">
                <a:avLst/>
              </a:prstGeom>
            </p:spPr>
            <p:txBody>
              <a:bodyPr wrap="square" lIns="0" tIns="16160" rIns="0" bIns="0" rtlCol="0" anchor="t">
                <a:noAutofit/>
              </a:bodyPr>
              <a:lstStyle/>
              <a:p>
                <a:pPr marL="12700" algn="ctr">
                  <a:lnSpc>
                    <a:spcPts val="2545"/>
                  </a:lnSpc>
                </a:pPr>
                <a:r>
                  <a:rPr lang="es-ES" sz="1100" b="1" dirty="0">
                    <a:latin typeface="Times New Roman"/>
                    <a:cs typeface="Times New Roman"/>
                  </a:rPr>
                  <a:t>Alegoría</a:t>
                </a:r>
                <a:endParaRPr sz="1100" b="1" dirty="0">
                  <a:latin typeface="Times New Roman"/>
                  <a:cs typeface="Times New Roman"/>
                </a:endParaRPr>
              </a:p>
            </p:txBody>
          </p:sp>
        </p:grpSp>
        <p:sp>
          <p:nvSpPr>
            <p:cNvPr id="21" name="직사각형 20">
              <a:extLst>
                <a:ext uri="{FF2B5EF4-FFF2-40B4-BE49-F238E27FC236}">
                  <a16:creationId xmlns:a16="http://schemas.microsoft.com/office/drawing/2014/main" id="{B3915855-7E85-4F54-97E0-2636E9CBE454}"/>
                </a:ext>
              </a:extLst>
            </p:cNvPr>
            <p:cNvSpPr/>
            <p:nvPr/>
          </p:nvSpPr>
          <p:spPr>
            <a:xfrm rot="20120221">
              <a:off x="2345812" y="6232964"/>
              <a:ext cx="914400" cy="151786"/>
            </a:xfrm>
            <a:prstGeom prst="rect">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400" dirty="0">
                <a:latin typeface="Malgun Gothic" panose="020B0503020000020004" pitchFamily="34" charset="-127"/>
                <a:ea typeface="Malgun Gothic" panose="020B0503020000020004" pitchFamily="34" charset="-127"/>
              </a:endParaRPr>
            </a:p>
          </p:txBody>
        </p:sp>
        <p:sp>
          <p:nvSpPr>
            <p:cNvPr id="22" name="직사각형 21">
              <a:extLst>
                <a:ext uri="{FF2B5EF4-FFF2-40B4-BE49-F238E27FC236}">
                  <a16:creationId xmlns:a16="http://schemas.microsoft.com/office/drawing/2014/main" id="{F64A0709-CA4B-465D-9403-B1B73142E869}"/>
                </a:ext>
              </a:extLst>
            </p:cNvPr>
            <p:cNvSpPr/>
            <p:nvPr/>
          </p:nvSpPr>
          <p:spPr>
            <a:xfrm rot="1638562">
              <a:off x="3164014" y="6306598"/>
              <a:ext cx="714243" cy="97262"/>
            </a:xfrm>
            <a:prstGeom prst="rect">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400" dirty="0">
                <a:latin typeface="Malgun Gothic" panose="020B0503020000020004" pitchFamily="34" charset="-127"/>
                <a:ea typeface="Malgun Gothic" panose="020B0503020000020004" pitchFamily="34" charset="-127"/>
              </a:endParaRPr>
            </a:p>
          </p:txBody>
        </p:sp>
        <p:sp>
          <p:nvSpPr>
            <p:cNvPr id="23" name="TextBox 22">
              <a:extLst>
                <a:ext uri="{FF2B5EF4-FFF2-40B4-BE49-F238E27FC236}">
                  <a16:creationId xmlns:a16="http://schemas.microsoft.com/office/drawing/2014/main" id="{76D2E332-94B5-41ED-94FE-3174A4AF423F}"/>
                </a:ext>
              </a:extLst>
            </p:cNvPr>
            <p:cNvSpPr txBox="1"/>
            <p:nvPr/>
          </p:nvSpPr>
          <p:spPr>
            <a:xfrm rot="20133626">
              <a:off x="2275889" y="6228081"/>
              <a:ext cx="1081901" cy="215444"/>
            </a:xfrm>
            <a:prstGeom prst="rect">
              <a:avLst/>
            </a:prstGeom>
            <a:noFill/>
          </p:spPr>
          <p:txBody>
            <a:bodyPr wrap="square" rtlCol="0">
              <a:spAutoFit/>
            </a:bodyPr>
            <a:lstStyle/>
            <a:p>
              <a:r>
                <a:rPr lang="es-ES" sz="400" b="0" i="0" dirty="0">
                  <a:solidFill>
                    <a:srgbClr val="000000"/>
                  </a:solidFill>
                  <a:effectLst/>
                  <a:latin typeface="Malgun Gothic" panose="020B0503020000020004" pitchFamily="34" charset="-127"/>
                  <a:ea typeface="Malgun Gothic" panose="020B0503020000020004" pitchFamily="34" charset="-127"/>
                </a:rPr>
                <a:t>Se complace Jehová tanto como en</a:t>
              </a:r>
              <a:endParaRPr lang="es-ES" sz="400" dirty="0">
                <a:latin typeface="Malgun Gothic" panose="020B0503020000020004" pitchFamily="34" charset="-127"/>
                <a:ea typeface="Malgun Gothic" panose="020B0503020000020004" pitchFamily="34" charset="-127"/>
              </a:endParaRPr>
            </a:p>
            <a:p>
              <a:endParaRPr lang="es-ES" sz="400" dirty="0"/>
            </a:p>
          </p:txBody>
        </p:sp>
        <p:sp>
          <p:nvSpPr>
            <p:cNvPr id="26" name="TextBox 25">
              <a:extLst>
                <a:ext uri="{FF2B5EF4-FFF2-40B4-BE49-F238E27FC236}">
                  <a16:creationId xmlns:a16="http://schemas.microsoft.com/office/drawing/2014/main" id="{478E69FA-FD1F-4F68-9F09-4EF67D170908}"/>
                </a:ext>
              </a:extLst>
            </p:cNvPr>
            <p:cNvSpPr txBox="1"/>
            <p:nvPr/>
          </p:nvSpPr>
          <p:spPr>
            <a:xfrm rot="1834263">
              <a:off x="3035859" y="6258859"/>
              <a:ext cx="917575" cy="153888"/>
            </a:xfrm>
            <a:prstGeom prst="rect">
              <a:avLst/>
            </a:prstGeom>
            <a:noFill/>
          </p:spPr>
          <p:txBody>
            <a:bodyPr wrap="square" rtlCol="0">
              <a:spAutoFit/>
            </a:bodyPr>
            <a:lstStyle/>
            <a:p>
              <a:r>
                <a:rPr lang="es-ES" sz="400" b="0" i="0" dirty="0">
                  <a:solidFill>
                    <a:srgbClr val="000000"/>
                  </a:solidFill>
                  <a:effectLst/>
                  <a:latin typeface="Malgun Gothic" panose="020B0503020000020004" pitchFamily="34" charset="-127"/>
                  <a:ea typeface="Malgun Gothic" panose="020B0503020000020004" pitchFamily="34" charset="-127"/>
                </a:rPr>
                <a:t>que se obedezca a las palabras</a:t>
              </a:r>
              <a:endParaRPr lang="es-ES" sz="400" dirty="0">
                <a:latin typeface="Malgun Gothic" panose="020B0503020000020004" pitchFamily="34" charset="-127"/>
                <a:ea typeface="Malgun Gothic" panose="020B0503020000020004" pitchFamily="34" charset="-127"/>
              </a:endParaRPr>
            </a:p>
          </p:txBody>
        </p:sp>
      </p:gr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그룹 2">
            <a:extLst>
              <a:ext uri="{FF2B5EF4-FFF2-40B4-BE49-F238E27FC236}">
                <a16:creationId xmlns:a16="http://schemas.microsoft.com/office/drawing/2014/main" id="{64DA4C6C-2A45-4EDB-8070-FD1F8E55170B}"/>
              </a:ext>
            </a:extLst>
          </p:cNvPr>
          <p:cNvGrpSpPr/>
          <p:nvPr/>
        </p:nvGrpSpPr>
        <p:grpSpPr>
          <a:xfrm>
            <a:off x="0" y="-12"/>
            <a:ext cx="5471997" cy="7992008"/>
            <a:chOff x="0" y="-12"/>
            <a:chExt cx="5471997" cy="7992008"/>
          </a:xfrm>
        </p:grpSpPr>
        <p:sp>
          <p:nvSpPr>
            <p:cNvPr id="18" name="object 18"/>
            <p:cNvSpPr/>
            <p:nvPr/>
          </p:nvSpPr>
          <p:spPr>
            <a:xfrm>
              <a:off x="1467662" y="654088"/>
              <a:ext cx="3672840" cy="877824"/>
            </a:xfrm>
            <a:custGeom>
              <a:avLst/>
              <a:gdLst/>
              <a:ahLst/>
              <a:cxnLst/>
              <a:rect l="l" t="t" r="r" b="b"/>
              <a:pathLst>
                <a:path w="3672840" h="877824">
                  <a:moveTo>
                    <a:pt x="0" y="0"/>
                  </a:moveTo>
                  <a:lnTo>
                    <a:pt x="0" y="877824"/>
                  </a:lnTo>
                  <a:lnTo>
                    <a:pt x="3672840" y="877824"/>
                  </a:lnTo>
                  <a:lnTo>
                    <a:pt x="3672840" y="0"/>
                  </a:lnTo>
                  <a:lnTo>
                    <a:pt x="0" y="0"/>
                  </a:lnTo>
                  <a:close/>
                </a:path>
              </a:pathLst>
            </a:custGeom>
            <a:solidFill>
              <a:srgbClr val="B7B9BB">
                <a:alpha val="69999"/>
              </a:srgbClr>
            </a:solidFill>
          </p:spPr>
          <p:txBody>
            <a:bodyPr wrap="square" lIns="0" tIns="0" rIns="0" bIns="0" rtlCol="0">
              <a:noAutofit/>
            </a:bodyPr>
            <a:lstStyle/>
            <a:p>
              <a:endParaRPr/>
            </a:p>
          </p:txBody>
        </p:sp>
        <p:sp>
          <p:nvSpPr>
            <p:cNvPr id="23" name="object 23"/>
            <p:cNvSpPr/>
            <p:nvPr/>
          </p:nvSpPr>
          <p:spPr>
            <a:xfrm>
              <a:off x="143992" y="0"/>
              <a:ext cx="5211013" cy="7991995"/>
            </a:xfrm>
            <a:custGeom>
              <a:avLst/>
              <a:gdLst/>
              <a:ahLst/>
              <a:cxnLst/>
              <a:rect l="l" t="t" r="r" b="b"/>
              <a:pathLst>
                <a:path w="5211013" h="7991995">
                  <a:moveTo>
                    <a:pt x="0" y="7991995"/>
                  </a:moveTo>
                  <a:lnTo>
                    <a:pt x="5211013" y="7991995"/>
                  </a:lnTo>
                  <a:lnTo>
                    <a:pt x="5211013" y="0"/>
                  </a:lnTo>
                  <a:lnTo>
                    <a:pt x="0" y="0"/>
                  </a:lnTo>
                  <a:lnTo>
                    <a:pt x="0" y="7991995"/>
                  </a:lnTo>
                  <a:close/>
                </a:path>
              </a:pathLst>
            </a:custGeom>
            <a:solidFill>
              <a:srgbClr val="C6EAFB"/>
            </a:solidFill>
          </p:spPr>
          <p:txBody>
            <a:bodyPr wrap="square" lIns="0" tIns="0" rIns="0" bIns="0" rtlCol="0">
              <a:noAutofit/>
            </a:bodyPr>
            <a:lstStyle/>
            <a:p>
              <a:endParaRPr/>
            </a:p>
          </p:txBody>
        </p:sp>
        <p:sp>
          <p:nvSpPr>
            <p:cNvPr id="12" name="object 12"/>
            <p:cNvSpPr/>
            <p:nvPr/>
          </p:nvSpPr>
          <p:spPr>
            <a:xfrm>
              <a:off x="383299" y="323996"/>
              <a:ext cx="4823993" cy="7344003"/>
            </a:xfrm>
            <a:custGeom>
              <a:avLst/>
              <a:gdLst/>
              <a:ahLst/>
              <a:cxnLst/>
              <a:rect l="l" t="t" r="r" b="b"/>
              <a:pathLst>
                <a:path w="4823993" h="7344003">
                  <a:moveTo>
                    <a:pt x="152400" y="0"/>
                  </a:moveTo>
                  <a:lnTo>
                    <a:pt x="152400" y="101600"/>
                  </a:lnTo>
                  <a:lnTo>
                    <a:pt x="101600" y="101600"/>
                  </a:lnTo>
                  <a:lnTo>
                    <a:pt x="101600" y="152400"/>
                  </a:lnTo>
                  <a:lnTo>
                    <a:pt x="0" y="152400"/>
                  </a:lnTo>
                  <a:lnTo>
                    <a:pt x="0" y="7191603"/>
                  </a:lnTo>
                  <a:lnTo>
                    <a:pt x="101600" y="7191603"/>
                  </a:lnTo>
                  <a:lnTo>
                    <a:pt x="101600" y="7242403"/>
                  </a:lnTo>
                  <a:lnTo>
                    <a:pt x="152400" y="7242403"/>
                  </a:lnTo>
                  <a:lnTo>
                    <a:pt x="152400" y="7344003"/>
                  </a:lnTo>
                  <a:lnTo>
                    <a:pt x="4671593" y="7344003"/>
                  </a:lnTo>
                  <a:lnTo>
                    <a:pt x="4671593" y="7242403"/>
                  </a:lnTo>
                  <a:lnTo>
                    <a:pt x="4722393" y="7242403"/>
                  </a:lnTo>
                  <a:lnTo>
                    <a:pt x="4722393" y="7191603"/>
                  </a:lnTo>
                  <a:lnTo>
                    <a:pt x="4823993" y="7191603"/>
                  </a:lnTo>
                  <a:lnTo>
                    <a:pt x="4823993" y="152400"/>
                  </a:lnTo>
                  <a:lnTo>
                    <a:pt x="4722393" y="152400"/>
                  </a:lnTo>
                  <a:lnTo>
                    <a:pt x="4722393" y="101600"/>
                  </a:lnTo>
                  <a:lnTo>
                    <a:pt x="4671593" y="101600"/>
                  </a:lnTo>
                  <a:lnTo>
                    <a:pt x="4671593" y="0"/>
                  </a:lnTo>
                  <a:lnTo>
                    <a:pt x="152400" y="0"/>
                  </a:lnTo>
                  <a:close/>
                </a:path>
              </a:pathLst>
            </a:custGeom>
            <a:solidFill>
              <a:srgbClr val="FFFFFF"/>
            </a:solidFill>
          </p:spPr>
          <p:txBody>
            <a:bodyPr wrap="square" lIns="0" tIns="0" rIns="0" bIns="0" rtlCol="0">
              <a:noAutofit/>
            </a:bodyPr>
            <a:lstStyle/>
            <a:p>
              <a:endParaRPr dirty="0"/>
            </a:p>
          </p:txBody>
        </p:sp>
        <p:sp>
          <p:nvSpPr>
            <p:cNvPr id="13" name="object 13"/>
            <p:cNvSpPr/>
            <p:nvPr/>
          </p:nvSpPr>
          <p:spPr>
            <a:xfrm>
              <a:off x="5105693" y="400196"/>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14" name="object 14"/>
            <p:cNvSpPr/>
            <p:nvPr/>
          </p:nvSpPr>
          <p:spPr>
            <a:xfrm>
              <a:off x="5105693" y="7591799"/>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15" name="object 15"/>
            <p:cNvSpPr/>
            <p:nvPr/>
          </p:nvSpPr>
          <p:spPr>
            <a:xfrm>
              <a:off x="434099" y="7591799"/>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16" name="object 16"/>
            <p:cNvSpPr/>
            <p:nvPr/>
          </p:nvSpPr>
          <p:spPr>
            <a:xfrm>
              <a:off x="434099" y="400196"/>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17" name="object 17"/>
            <p:cNvSpPr/>
            <p:nvPr/>
          </p:nvSpPr>
          <p:spPr>
            <a:xfrm>
              <a:off x="536473" y="802525"/>
              <a:ext cx="794334" cy="942835"/>
            </a:xfrm>
            <a:prstGeom prst="rect">
              <a:avLst/>
            </a:prstGeom>
            <a:blipFill>
              <a:blip r:embed="rId2" cstate="print"/>
              <a:stretch>
                <a:fillRect/>
              </a:stretch>
            </a:blipFill>
          </p:spPr>
          <p:txBody>
            <a:bodyPr wrap="square" lIns="0" tIns="0" rIns="0" bIns="0" rtlCol="0">
              <a:noAutofit/>
            </a:bodyPr>
            <a:lstStyle/>
            <a:p>
              <a:endParaRPr/>
            </a:p>
          </p:txBody>
        </p:sp>
        <p:sp>
          <p:nvSpPr>
            <p:cNvPr id="19" name="object 19"/>
            <p:cNvSpPr/>
            <p:nvPr/>
          </p:nvSpPr>
          <p:spPr>
            <a:xfrm>
              <a:off x="1464823" y="654420"/>
              <a:ext cx="3573246" cy="786104"/>
            </a:xfrm>
            <a:custGeom>
              <a:avLst/>
              <a:gdLst/>
              <a:ahLst/>
              <a:cxnLst/>
              <a:rect l="l" t="t" r="r" b="b"/>
              <a:pathLst>
                <a:path w="3573246" h="786104">
                  <a:moveTo>
                    <a:pt x="166243" y="393306"/>
                  </a:moveTo>
                  <a:lnTo>
                    <a:pt x="166243" y="706335"/>
                  </a:lnTo>
                  <a:lnTo>
                    <a:pt x="167561" y="720860"/>
                  </a:lnTo>
                  <a:lnTo>
                    <a:pt x="185471" y="758281"/>
                  </a:lnTo>
                  <a:lnTo>
                    <a:pt x="219384" y="781554"/>
                  </a:lnTo>
                  <a:lnTo>
                    <a:pt x="245999" y="786104"/>
                  </a:lnTo>
                  <a:lnTo>
                    <a:pt x="3493477" y="786104"/>
                  </a:lnTo>
                  <a:lnTo>
                    <a:pt x="3534206" y="774938"/>
                  </a:lnTo>
                  <a:lnTo>
                    <a:pt x="3562898" y="745656"/>
                  </a:lnTo>
                  <a:lnTo>
                    <a:pt x="3573246" y="706335"/>
                  </a:lnTo>
                  <a:lnTo>
                    <a:pt x="3573246" y="79756"/>
                  </a:lnTo>
                  <a:lnTo>
                    <a:pt x="3562078" y="39027"/>
                  </a:lnTo>
                  <a:lnTo>
                    <a:pt x="3532792" y="10341"/>
                  </a:lnTo>
                  <a:lnTo>
                    <a:pt x="3493477" y="0"/>
                  </a:lnTo>
                  <a:lnTo>
                    <a:pt x="245999" y="0"/>
                  </a:lnTo>
                  <a:lnTo>
                    <a:pt x="205273" y="11166"/>
                  </a:lnTo>
                  <a:lnTo>
                    <a:pt x="176584" y="40449"/>
                  </a:lnTo>
                  <a:lnTo>
                    <a:pt x="166243" y="79756"/>
                  </a:lnTo>
                  <a:lnTo>
                    <a:pt x="166243" y="269036"/>
                  </a:lnTo>
                  <a:lnTo>
                    <a:pt x="161657" y="281499"/>
                  </a:lnTo>
                  <a:lnTo>
                    <a:pt x="157424" y="292259"/>
                  </a:lnTo>
                  <a:lnTo>
                    <a:pt x="153252" y="301386"/>
                  </a:lnTo>
                  <a:lnTo>
                    <a:pt x="148848" y="308949"/>
                  </a:lnTo>
                  <a:lnTo>
                    <a:pt x="143921" y="315017"/>
                  </a:lnTo>
                  <a:lnTo>
                    <a:pt x="138176" y="319661"/>
                  </a:lnTo>
                  <a:lnTo>
                    <a:pt x="131322" y="322949"/>
                  </a:lnTo>
                  <a:lnTo>
                    <a:pt x="123066" y="324951"/>
                  </a:lnTo>
                  <a:lnTo>
                    <a:pt x="113116" y="325736"/>
                  </a:lnTo>
                  <a:lnTo>
                    <a:pt x="101179" y="325375"/>
                  </a:lnTo>
                  <a:lnTo>
                    <a:pt x="86963" y="323935"/>
                  </a:lnTo>
                  <a:lnTo>
                    <a:pt x="70175" y="321487"/>
                  </a:lnTo>
                  <a:lnTo>
                    <a:pt x="50523" y="318101"/>
                  </a:lnTo>
                  <a:lnTo>
                    <a:pt x="27714" y="313845"/>
                  </a:lnTo>
                  <a:lnTo>
                    <a:pt x="1456" y="308790"/>
                  </a:lnTo>
                  <a:lnTo>
                    <a:pt x="0" y="308508"/>
                  </a:lnTo>
                  <a:lnTo>
                    <a:pt x="18862" y="325595"/>
                  </a:lnTo>
                  <a:lnTo>
                    <a:pt x="35380" y="340447"/>
                  </a:lnTo>
                  <a:lnTo>
                    <a:pt x="49827" y="353203"/>
                  </a:lnTo>
                  <a:lnTo>
                    <a:pt x="62480" y="364004"/>
                  </a:lnTo>
                  <a:lnTo>
                    <a:pt x="73613" y="372991"/>
                  </a:lnTo>
                  <a:lnTo>
                    <a:pt x="83501" y="380303"/>
                  </a:lnTo>
                  <a:lnTo>
                    <a:pt x="92420" y="386080"/>
                  </a:lnTo>
                  <a:lnTo>
                    <a:pt x="100643" y="390464"/>
                  </a:lnTo>
                  <a:lnTo>
                    <a:pt x="108447" y="393594"/>
                  </a:lnTo>
                  <a:lnTo>
                    <a:pt x="116107" y="395611"/>
                  </a:lnTo>
                  <a:lnTo>
                    <a:pt x="123897" y="396655"/>
                  </a:lnTo>
                  <a:lnTo>
                    <a:pt x="132092" y="396866"/>
                  </a:lnTo>
                  <a:lnTo>
                    <a:pt x="140968" y="396384"/>
                  </a:lnTo>
                  <a:lnTo>
                    <a:pt x="150800" y="395351"/>
                  </a:lnTo>
                  <a:lnTo>
                    <a:pt x="161862" y="393906"/>
                  </a:lnTo>
                  <a:lnTo>
                    <a:pt x="166243" y="393306"/>
                  </a:lnTo>
                  <a:close/>
                </a:path>
              </a:pathLst>
            </a:custGeom>
            <a:solidFill>
              <a:srgbClr val="FFFFFF"/>
            </a:solidFill>
          </p:spPr>
          <p:txBody>
            <a:bodyPr wrap="square" lIns="0" tIns="0" rIns="0" bIns="0" rtlCol="0">
              <a:noAutofit/>
            </a:bodyPr>
            <a:lstStyle/>
            <a:p>
              <a:endParaRPr/>
            </a:p>
          </p:txBody>
        </p:sp>
        <p:sp>
          <p:nvSpPr>
            <p:cNvPr id="20" name="object 20"/>
            <p:cNvSpPr/>
            <p:nvPr/>
          </p:nvSpPr>
          <p:spPr>
            <a:xfrm>
              <a:off x="1464823" y="654420"/>
              <a:ext cx="3573246" cy="786104"/>
            </a:xfrm>
            <a:custGeom>
              <a:avLst/>
              <a:gdLst/>
              <a:ahLst/>
              <a:cxnLst/>
              <a:rect l="l" t="t" r="r" b="b"/>
              <a:pathLst>
                <a:path w="3573246" h="786104">
                  <a:moveTo>
                    <a:pt x="166243" y="393306"/>
                  </a:moveTo>
                  <a:lnTo>
                    <a:pt x="166243" y="706335"/>
                  </a:lnTo>
                  <a:lnTo>
                    <a:pt x="167561" y="720860"/>
                  </a:lnTo>
                  <a:lnTo>
                    <a:pt x="185471" y="758281"/>
                  </a:lnTo>
                  <a:lnTo>
                    <a:pt x="219384" y="781554"/>
                  </a:lnTo>
                  <a:lnTo>
                    <a:pt x="245999" y="786104"/>
                  </a:lnTo>
                  <a:lnTo>
                    <a:pt x="3493477" y="786104"/>
                  </a:lnTo>
                  <a:lnTo>
                    <a:pt x="3534206" y="774938"/>
                  </a:lnTo>
                  <a:lnTo>
                    <a:pt x="3562898" y="745656"/>
                  </a:lnTo>
                  <a:lnTo>
                    <a:pt x="3573246" y="706335"/>
                  </a:lnTo>
                  <a:lnTo>
                    <a:pt x="3573246" y="79756"/>
                  </a:lnTo>
                  <a:lnTo>
                    <a:pt x="3562078" y="39027"/>
                  </a:lnTo>
                  <a:lnTo>
                    <a:pt x="3532792" y="10341"/>
                  </a:lnTo>
                  <a:lnTo>
                    <a:pt x="3493477" y="0"/>
                  </a:lnTo>
                  <a:lnTo>
                    <a:pt x="245999" y="0"/>
                  </a:lnTo>
                  <a:lnTo>
                    <a:pt x="205273" y="11166"/>
                  </a:lnTo>
                  <a:lnTo>
                    <a:pt x="176584" y="40449"/>
                  </a:lnTo>
                  <a:lnTo>
                    <a:pt x="166243" y="79756"/>
                  </a:lnTo>
                  <a:lnTo>
                    <a:pt x="166243" y="269036"/>
                  </a:lnTo>
                  <a:lnTo>
                    <a:pt x="161657" y="281499"/>
                  </a:lnTo>
                  <a:lnTo>
                    <a:pt x="157424" y="292259"/>
                  </a:lnTo>
                  <a:lnTo>
                    <a:pt x="153252" y="301386"/>
                  </a:lnTo>
                  <a:lnTo>
                    <a:pt x="148848" y="308949"/>
                  </a:lnTo>
                  <a:lnTo>
                    <a:pt x="143921" y="315017"/>
                  </a:lnTo>
                  <a:lnTo>
                    <a:pt x="138176" y="319661"/>
                  </a:lnTo>
                  <a:lnTo>
                    <a:pt x="131322" y="322949"/>
                  </a:lnTo>
                  <a:lnTo>
                    <a:pt x="123066" y="324951"/>
                  </a:lnTo>
                  <a:lnTo>
                    <a:pt x="113116" y="325736"/>
                  </a:lnTo>
                  <a:lnTo>
                    <a:pt x="101179" y="325375"/>
                  </a:lnTo>
                  <a:lnTo>
                    <a:pt x="86963" y="323935"/>
                  </a:lnTo>
                  <a:lnTo>
                    <a:pt x="70175" y="321487"/>
                  </a:lnTo>
                  <a:lnTo>
                    <a:pt x="50523" y="318101"/>
                  </a:lnTo>
                  <a:lnTo>
                    <a:pt x="27714" y="313845"/>
                  </a:lnTo>
                  <a:lnTo>
                    <a:pt x="1456" y="308790"/>
                  </a:lnTo>
                  <a:lnTo>
                    <a:pt x="0" y="308508"/>
                  </a:lnTo>
                  <a:lnTo>
                    <a:pt x="18862" y="325595"/>
                  </a:lnTo>
                  <a:lnTo>
                    <a:pt x="35380" y="340447"/>
                  </a:lnTo>
                  <a:lnTo>
                    <a:pt x="49827" y="353203"/>
                  </a:lnTo>
                  <a:lnTo>
                    <a:pt x="62480" y="364004"/>
                  </a:lnTo>
                  <a:lnTo>
                    <a:pt x="73613" y="372991"/>
                  </a:lnTo>
                  <a:lnTo>
                    <a:pt x="83501" y="380303"/>
                  </a:lnTo>
                  <a:lnTo>
                    <a:pt x="92420" y="386080"/>
                  </a:lnTo>
                  <a:lnTo>
                    <a:pt x="100643" y="390464"/>
                  </a:lnTo>
                  <a:lnTo>
                    <a:pt x="108447" y="393594"/>
                  </a:lnTo>
                  <a:lnTo>
                    <a:pt x="116107" y="395611"/>
                  </a:lnTo>
                  <a:lnTo>
                    <a:pt x="123897" y="396655"/>
                  </a:lnTo>
                  <a:lnTo>
                    <a:pt x="132092" y="396866"/>
                  </a:lnTo>
                  <a:lnTo>
                    <a:pt x="140968" y="396384"/>
                  </a:lnTo>
                  <a:lnTo>
                    <a:pt x="150800" y="395351"/>
                  </a:lnTo>
                  <a:lnTo>
                    <a:pt x="161862" y="393906"/>
                  </a:lnTo>
                  <a:lnTo>
                    <a:pt x="166243" y="393306"/>
                  </a:lnTo>
                  <a:close/>
                </a:path>
              </a:pathLst>
            </a:custGeom>
            <a:ln w="12700">
              <a:solidFill>
                <a:srgbClr val="939597"/>
              </a:solidFill>
            </a:ln>
          </p:spPr>
          <p:txBody>
            <a:bodyPr wrap="square" lIns="0" tIns="0" rIns="0" bIns="0" rtlCol="0">
              <a:noAutofit/>
            </a:bodyPr>
            <a:lstStyle/>
            <a:p>
              <a:endParaRPr/>
            </a:p>
          </p:txBody>
        </p:sp>
        <p:sp>
          <p:nvSpPr>
            <p:cNvPr id="21" name="object 21"/>
            <p:cNvSpPr/>
            <p:nvPr/>
          </p:nvSpPr>
          <p:spPr>
            <a:xfrm>
              <a:off x="5355005" y="-12"/>
              <a:ext cx="116992" cy="7992008"/>
            </a:xfrm>
            <a:custGeom>
              <a:avLst/>
              <a:gdLst/>
              <a:ahLst/>
              <a:cxnLst/>
              <a:rect l="l" t="t" r="r" b="b"/>
              <a:pathLst>
                <a:path w="116992" h="7992008">
                  <a:moveTo>
                    <a:pt x="116992" y="12"/>
                  </a:moveTo>
                  <a:lnTo>
                    <a:pt x="0" y="12"/>
                  </a:lnTo>
                  <a:lnTo>
                    <a:pt x="0" y="7992008"/>
                  </a:lnTo>
                  <a:lnTo>
                    <a:pt x="116992" y="7992008"/>
                  </a:lnTo>
                  <a:lnTo>
                    <a:pt x="116992" y="12"/>
                  </a:lnTo>
                  <a:close/>
                </a:path>
              </a:pathLst>
            </a:custGeom>
            <a:solidFill>
              <a:srgbClr val="6DCFF6"/>
            </a:solidFill>
          </p:spPr>
          <p:txBody>
            <a:bodyPr wrap="square" lIns="0" tIns="0" rIns="0" bIns="0" rtlCol="0">
              <a:noAutofit/>
            </a:bodyPr>
            <a:lstStyle/>
            <a:p>
              <a:endParaRPr/>
            </a:p>
          </p:txBody>
        </p:sp>
        <p:sp>
          <p:nvSpPr>
            <p:cNvPr id="22" name="object 22"/>
            <p:cNvSpPr/>
            <p:nvPr/>
          </p:nvSpPr>
          <p:spPr>
            <a:xfrm>
              <a:off x="4990252" y="7486150"/>
              <a:ext cx="359994" cy="359994"/>
            </a:xfrm>
            <a:custGeom>
              <a:avLst/>
              <a:gdLst/>
              <a:ahLst/>
              <a:cxnLst/>
              <a:rect l="l" t="t" r="r" b="b"/>
              <a:pathLst>
                <a:path w="359994" h="359994">
                  <a:moveTo>
                    <a:pt x="179997" y="359994"/>
                  </a:moveTo>
                  <a:lnTo>
                    <a:pt x="194760" y="359397"/>
                  </a:lnTo>
                  <a:lnTo>
                    <a:pt x="209195" y="357638"/>
                  </a:lnTo>
                  <a:lnTo>
                    <a:pt x="223254" y="354763"/>
                  </a:lnTo>
                  <a:lnTo>
                    <a:pt x="236892" y="350818"/>
                  </a:lnTo>
                  <a:lnTo>
                    <a:pt x="250062" y="345849"/>
                  </a:lnTo>
                  <a:lnTo>
                    <a:pt x="262718" y="339904"/>
                  </a:lnTo>
                  <a:lnTo>
                    <a:pt x="274814" y="333027"/>
                  </a:lnTo>
                  <a:lnTo>
                    <a:pt x="286303" y="325266"/>
                  </a:lnTo>
                  <a:lnTo>
                    <a:pt x="297139" y="316667"/>
                  </a:lnTo>
                  <a:lnTo>
                    <a:pt x="307276" y="307276"/>
                  </a:lnTo>
                  <a:lnTo>
                    <a:pt x="316667" y="297139"/>
                  </a:lnTo>
                  <a:lnTo>
                    <a:pt x="325266" y="286303"/>
                  </a:lnTo>
                  <a:lnTo>
                    <a:pt x="333027" y="274814"/>
                  </a:lnTo>
                  <a:lnTo>
                    <a:pt x="339904" y="262718"/>
                  </a:lnTo>
                  <a:lnTo>
                    <a:pt x="345849" y="250062"/>
                  </a:lnTo>
                  <a:lnTo>
                    <a:pt x="350818" y="236892"/>
                  </a:lnTo>
                  <a:lnTo>
                    <a:pt x="354763" y="223254"/>
                  </a:lnTo>
                  <a:lnTo>
                    <a:pt x="357638" y="209195"/>
                  </a:lnTo>
                  <a:lnTo>
                    <a:pt x="359397" y="194760"/>
                  </a:lnTo>
                  <a:lnTo>
                    <a:pt x="359994" y="179997"/>
                  </a:lnTo>
                  <a:lnTo>
                    <a:pt x="359397" y="165233"/>
                  </a:lnTo>
                  <a:lnTo>
                    <a:pt x="357638" y="150799"/>
                  </a:lnTo>
                  <a:lnTo>
                    <a:pt x="354763" y="136739"/>
                  </a:lnTo>
                  <a:lnTo>
                    <a:pt x="350818" y="123101"/>
                  </a:lnTo>
                  <a:lnTo>
                    <a:pt x="345849" y="109931"/>
                  </a:lnTo>
                  <a:lnTo>
                    <a:pt x="339904" y="97275"/>
                  </a:lnTo>
                  <a:lnTo>
                    <a:pt x="333027" y="85179"/>
                  </a:lnTo>
                  <a:lnTo>
                    <a:pt x="325266" y="73690"/>
                  </a:lnTo>
                  <a:lnTo>
                    <a:pt x="316667" y="62854"/>
                  </a:lnTo>
                  <a:lnTo>
                    <a:pt x="307276" y="52717"/>
                  </a:lnTo>
                  <a:lnTo>
                    <a:pt x="297139" y="43326"/>
                  </a:lnTo>
                  <a:lnTo>
                    <a:pt x="286303" y="34727"/>
                  </a:lnTo>
                  <a:lnTo>
                    <a:pt x="274814" y="26966"/>
                  </a:lnTo>
                  <a:lnTo>
                    <a:pt x="262718" y="20089"/>
                  </a:lnTo>
                  <a:lnTo>
                    <a:pt x="250062" y="14144"/>
                  </a:lnTo>
                  <a:lnTo>
                    <a:pt x="236892" y="9175"/>
                  </a:lnTo>
                  <a:lnTo>
                    <a:pt x="223254" y="5230"/>
                  </a:lnTo>
                  <a:lnTo>
                    <a:pt x="209195" y="2355"/>
                  </a:lnTo>
                  <a:lnTo>
                    <a:pt x="194760" y="596"/>
                  </a:lnTo>
                  <a:lnTo>
                    <a:pt x="179997" y="0"/>
                  </a:lnTo>
                  <a:lnTo>
                    <a:pt x="165233" y="596"/>
                  </a:lnTo>
                  <a:lnTo>
                    <a:pt x="150799" y="2355"/>
                  </a:lnTo>
                  <a:lnTo>
                    <a:pt x="136739" y="5230"/>
                  </a:lnTo>
                  <a:lnTo>
                    <a:pt x="123101" y="9175"/>
                  </a:lnTo>
                  <a:lnTo>
                    <a:pt x="109931" y="14144"/>
                  </a:lnTo>
                  <a:lnTo>
                    <a:pt x="97275" y="20089"/>
                  </a:lnTo>
                  <a:lnTo>
                    <a:pt x="85179" y="26966"/>
                  </a:lnTo>
                  <a:lnTo>
                    <a:pt x="73690" y="34727"/>
                  </a:lnTo>
                  <a:lnTo>
                    <a:pt x="62854" y="43326"/>
                  </a:lnTo>
                  <a:lnTo>
                    <a:pt x="52717" y="52717"/>
                  </a:lnTo>
                  <a:lnTo>
                    <a:pt x="43326" y="62854"/>
                  </a:lnTo>
                  <a:lnTo>
                    <a:pt x="34727" y="73690"/>
                  </a:lnTo>
                  <a:lnTo>
                    <a:pt x="26966" y="85179"/>
                  </a:lnTo>
                  <a:lnTo>
                    <a:pt x="20089" y="97275"/>
                  </a:lnTo>
                  <a:lnTo>
                    <a:pt x="14144" y="109931"/>
                  </a:lnTo>
                  <a:lnTo>
                    <a:pt x="9175" y="123101"/>
                  </a:lnTo>
                  <a:lnTo>
                    <a:pt x="5230" y="136739"/>
                  </a:lnTo>
                  <a:lnTo>
                    <a:pt x="2355" y="150799"/>
                  </a:lnTo>
                  <a:lnTo>
                    <a:pt x="596" y="165233"/>
                  </a:lnTo>
                  <a:lnTo>
                    <a:pt x="0" y="179997"/>
                  </a:lnTo>
                  <a:lnTo>
                    <a:pt x="596" y="194760"/>
                  </a:lnTo>
                  <a:lnTo>
                    <a:pt x="2355" y="209195"/>
                  </a:lnTo>
                  <a:lnTo>
                    <a:pt x="5230" y="223254"/>
                  </a:lnTo>
                  <a:lnTo>
                    <a:pt x="9175" y="236892"/>
                  </a:lnTo>
                  <a:lnTo>
                    <a:pt x="14144" y="250062"/>
                  </a:lnTo>
                  <a:lnTo>
                    <a:pt x="20089" y="262718"/>
                  </a:lnTo>
                  <a:lnTo>
                    <a:pt x="26966" y="274814"/>
                  </a:lnTo>
                  <a:lnTo>
                    <a:pt x="34727" y="286303"/>
                  </a:lnTo>
                  <a:lnTo>
                    <a:pt x="43326" y="297139"/>
                  </a:lnTo>
                  <a:lnTo>
                    <a:pt x="52717" y="307276"/>
                  </a:lnTo>
                  <a:lnTo>
                    <a:pt x="62854" y="316667"/>
                  </a:lnTo>
                  <a:lnTo>
                    <a:pt x="73690" y="325266"/>
                  </a:lnTo>
                  <a:lnTo>
                    <a:pt x="85179" y="333027"/>
                  </a:lnTo>
                  <a:lnTo>
                    <a:pt x="97275" y="339904"/>
                  </a:lnTo>
                  <a:lnTo>
                    <a:pt x="109931" y="345849"/>
                  </a:lnTo>
                  <a:lnTo>
                    <a:pt x="123101" y="350818"/>
                  </a:lnTo>
                  <a:lnTo>
                    <a:pt x="136739" y="354763"/>
                  </a:lnTo>
                  <a:lnTo>
                    <a:pt x="150799" y="357638"/>
                  </a:lnTo>
                  <a:lnTo>
                    <a:pt x="165233" y="359397"/>
                  </a:lnTo>
                  <a:lnTo>
                    <a:pt x="179997" y="359994"/>
                  </a:lnTo>
                  <a:close/>
                </a:path>
              </a:pathLst>
            </a:custGeom>
            <a:solidFill>
              <a:srgbClr val="C6EAFB"/>
            </a:solidFill>
          </p:spPr>
          <p:txBody>
            <a:bodyPr wrap="square" lIns="0" tIns="0" rIns="0" bIns="0" rtlCol="0">
              <a:noAutofit/>
            </a:bodyPr>
            <a:lstStyle/>
            <a:p>
              <a:endParaRPr/>
            </a:p>
          </p:txBody>
        </p:sp>
        <p:sp>
          <p:nvSpPr>
            <p:cNvPr id="11" name="object 11"/>
            <p:cNvSpPr/>
            <p:nvPr/>
          </p:nvSpPr>
          <p:spPr>
            <a:xfrm>
              <a:off x="0" y="-12"/>
              <a:ext cx="143992" cy="7992008"/>
            </a:xfrm>
            <a:custGeom>
              <a:avLst/>
              <a:gdLst/>
              <a:ahLst/>
              <a:cxnLst/>
              <a:rect l="l" t="t" r="r" b="b"/>
              <a:pathLst>
                <a:path w="143992" h="7992008">
                  <a:moveTo>
                    <a:pt x="143992" y="12"/>
                  </a:moveTo>
                  <a:lnTo>
                    <a:pt x="0" y="12"/>
                  </a:lnTo>
                  <a:lnTo>
                    <a:pt x="0" y="7992008"/>
                  </a:lnTo>
                  <a:lnTo>
                    <a:pt x="143992" y="7992008"/>
                  </a:lnTo>
                  <a:lnTo>
                    <a:pt x="143992" y="12"/>
                  </a:lnTo>
                  <a:close/>
                </a:path>
              </a:pathLst>
            </a:custGeom>
            <a:solidFill>
              <a:srgbClr val="8DD7F7"/>
            </a:solidFill>
          </p:spPr>
          <p:txBody>
            <a:bodyPr wrap="square" lIns="0" tIns="0" rIns="0" bIns="0" rtlCol="0">
              <a:noAutofit/>
            </a:bodyPr>
            <a:lstStyle/>
            <a:p>
              <a:endParaRPr/>
            </a:p>
          </p:txBody>
        </p:sp>
        <p:sp>
          <p:nvSpPr>
            <p:cNvPr id="10" name="object 10"/>
            <p:cNvSpPr txBox="1"/>
            <p:nvPr/>
          </p:nvSpPr>
          <p:spPr>
            <a:xfrm>
              <a:off x="612263" y="1947923"/>
              <a:ext cx="4368068" cy="608885"/>
            </a:xfrm>
            <a:prstGeom prst="rect">
              <a:avLst/>
            </a:prstGeom>
          </p:spPr>
          <p:txBody>
            <a:bodyPr wrap="square" lIns="0" tIns="6604" rIns="0" bIns="0" rtlCol="0">
              <a:spAutoFit/>
            </a:bodyPr>
            <a:lstStyle/>
            <a:p>
              <a:pPr indent="120650" algn="just">
                <a:lnSpc>
                  <a:spcPts val="1200"/>
                </a:lnSpc>
              </a:pPr>
              <a:r>
                <a:rPr lang="es-ES" sz="900" dirty="0">
                  <a:latin typeface="Malgun Gothic"/>
                  <a:cs typeface="Malgun Gothic"/>
                </a:rPr>
                <a:t>Dios ha escrito los acontecimientos del diluvio de Noé en la Biblia, y los está testificando en toda la Biblia que no se contradicen y de su certeza. Porque el diluvio de Noé es un acontecimiento que contiene significado y lecciones que son muy importantes para todas las generaciones futuras.</a:t>
              </a:r>
            </a:p>
          </p:txBody>
        </p:sp>
        <p:sp>
          <p:nvSpPr>
            <p:cNvPr id="9" name="object 9"/>
            <p:cNvSpPr txBox="1"/>
            <p:nvPr/>
          </p:nvSpPr>
          <p:spPr>
            <a:xfrm>
              <a:off x="612263" y="2628900"/>
              <a:ext cx="4368045" cy="1070549"/>
            </a:xfrm>
            <a:prstGeom prst="rect">
              <a:avLst/>
            </a:prstGeom>
          </p:spPr>
          <p:txBody>
            <a:bodyPr wrap="square" lIns="0" tIns="6604" rIns="0" bIns="0" rtlCol="0">
              <a:spAutoFit/>
            </a:bodyPr>
            <a:lstStyle/>
            <a:p>
              <a:pPr indent="120650" algn="just">
                <a:lnSpc>
                  <a:spcPts val="1200"/>
                </a:lnSpc>
              </a:pPr>
              <a:r>
                <a:rPr lang="es-ES" sz="900" dirty="0">
                  <a:latin typeface="Malgun Gothic"/>
                  <a:cs typeface="Malgun Gothic"/>
                </a:rPr>
                <a:t>La afirmación representativa de quienes dicen que el diluvio de Noé estuvo científicamente equivocado es que la gran cantidad de lluvia no puede caer de una vez. El vapor de agua forma una nube y llueve, y no hay nube en el cielo lo suficiente como para cubrir toda la tierra. Por eso el diluvio de Noé es falso. Sin embargo, este es el pensamiento de personas que no están familiarizadas con la Biblia. La Biblia dice que había una capa de agua en el cielo antes del diluvio de Noé.</a:t>
              </a:r>
            </a:p>
          </p:txBody>
        </p:sp>
        <p:sp>
          <p:nvSpPr>
            <p:cNvPr id="8" name="object 8"/>
            <p:cNvSpPr txBox="1"/>
            <p:nvPr/>
          </p:nvSpPr>
          <p:spPr>
            <a:xfrm>
              <a:off x="612263" y="3774072"/>
              <a:ext cx="4368091" cy="455028"/>
            </a:xfrm>
            <a:prstGeom prst="rect">
              <a:avLst/>
            </a:prstGeom>
          </p:spPr>
          <p:txBody>
            <a:bodyPr wrap="square" lIns="0" tIns="6635" rIns="0" bIns="0" rtlCol="0">
              <a:spAutoFit/>
            </a:bodyPr>
            <a:lstStyle/>
            <a:p>
              <a:pPr indent="120650" algn="just">
                <a:lnSpc>
                  <a:spcPts val="1200"/>
                </a:lnSpc>
              </a:pPr>
              <a:r>
                <a:rPr lang="es-ES" sz="900" dirty="0">
                  <a:solidFill>
                    <a:srgbClr val="00ADEF"/>
                  </a:solidFill>
                  <a:latin typeface="Malgun Gothic"/>
                  <a:cs typeface="Malgun Gothic"/>
                </a:rPr>
                <a:t>Luego dijo Dios: Haya expansión en medio de las aguas, y separe las aguas de las aguas. E hizo Dios la expansión, y separó las aguas que estaban debajo de la expansión, de las aguas que estaban sobre la expansión. Y fue así.</a:t>
              </a:r>
              <a:r>
                <a:rPr sz="900" dirty="0">
                  <a:solidFill>
                    <a:srgbClr val="00ADEF"/>
                  </a:solidFill>
                  <a:latin typeface="Malgun Gothic"/>
                  <a:cs typeface="Malgun Gothic"/>
                </a:rPr>
                <a:t> (</a:t>
              </a:r>
              <a:r>
                <a:rPr lang="es-ES" sz="900" dirty="0">
                  <a:solidFill>
                    <a:srgbClr val="00ADEF"/>
                  </a:solidFill>
                  <a:latin typeface="Malgun Gothic"/>
                  <a:cs typeface="Malgun Gothic"/>
                </a:rPr>
                <a:t>Gn</a:t>
              </a:r>
              <a:r>
                <a:rPr sz="900" dirty="0">
                  <a:solidFill>
                    <a:srgbClr val="00ADEF"/>
                  </a:solidFill>
                  <a:latin typeface="Malgun Gothic"/>
                  <a:cs typeface="Malgun Gothic"/>
                </a:rPr>
                <a:t> 1:6~7)</a:t>
              </a:r>
              <a:endParaRPr sz="900" dirty="0">
                <a:latin typeface="Malgun Gothic"/>
                <a:cs typeface="Malgun Gothic"/>
              </a:endParaRPr>
            </a:p>
          </p:txBody>
        </p:sp>
        <p:sp>
          <p:nvSpPr>
            <p:cNvPr id="7" name="object 7"/>
            <p:cNvSpPr txBox="1"/>
            <p:nvPr/>
          </p:nvSpPr>
          <p:spPr>
            <a:xfrm>
              <a:off x="612263" y="4305300"/>
              <a:ext cx="4368068" cy="762773"/>
            </a:xfrm>
            <a:prstGeom prst="rect">
              <a:avLst/>
            </a:prstGeom>
          </p:spPr>
          <p:txBody>
            <a:bodyPr wrap="square" lIns="0" tIns="6604" rIns="0" bIns="0" rtlCol="0">
              <a:spAutoFit/>
            </a:bodyPr>
            <a:lstStyle/>
            <a:p>
              <a:pPr indent="120650" algn="just">
                <a:lnSpc>
                  <a:spcPts val="1200"/>
                </a:lnSpc>
              </a:pPr>
              <a:r>
                <a:rPr lang="es-ES" sz="900" dirty="0">
                  <a:latin typeface="Malgun Gothic"/>
                  <a:cs typeface="Malgun Gothic"/>
                </a:rPr>
                <a:t>Entonces, antes del diluvio de Noé, la capa de agua en el cielo trajo un efecto invernadero a la tierra, y no hubo mucha diferencia de temperatura en la tierra, por lo que no hubo viento debido a la diferencia en la presión del aire. Como resultado, no hubo nubes de lluvia formadas por la condensación del vapor de agua, sino el vapor regaba toda la faz de la tierra.</a:t>
              </a:r>
            </a:p>
          </p:txBody>
        </p:sp>
        <p:sp>
          <p:nvSpPr>
            <p:cNvPr id="6" name="object 6"/>
            <p:cNvSpPr txBox="1"/>
            <p:nvPr/>
          </p:nvSpPr>
          <p:spPr>
            <a:xfrm>
              <a:off x="621312" y="5143500"/>
              <a:ext cx="4368940" cy="301139"/>
            </a:xfrm>
            <a:prstGeom prst="rect">
              <a:avLst/>
            </a:prstGeom>
          </p:spPr>
          <p:txBody>
            <a:bodyPr wrap="square" lIns="0" tIns="6635" rIns="0" bIns="0" rtlCol="0">
              <a:spAutoFit/>
            </a:bodyPr>
            <a:lstStyle/>
            <a:p>
              <a:pPr indent="92075" algn="just">
                <a:lnSpc>
                  <a:spcPts val="1200"/>
                </a:lnSpc>
              </a:pPr>
              <a:r>
                <a:rPr lang="es-ES" sz="900" dirty="0">
                  <a:solidFill>
                    <a:srgbClr val="00ADEF"/>
                  </a:solidFill>
                  <a:latin typeface="Malgun Gothic"/>
                  <a:cs typeface="Malgun Gothic"/>
                </a:rPr>
                <a:t>Sino que subía de la tierra un vapor, el cual regaba toda la faz de la tierra.     </a:t>
              </a:r>
              <a:r>
                <a:rPr sz="900" dirty="0">
                  <a:solidFill>
                    <a:srgbClr val="00ADEF"/>
                  </a:solidFill>
                  <a:latin typeface="Malgun Gothic"/>
                  <a:cs typeface="Malgun Gothic"/>
                </a:rPr>
                <a:t>(</a:t>
              </a:r>
              <a:r>
                <a:rPr lang="es-ES" sz="900" dirty="0">
                  <a:solidFill>
                    <a:srgbClr val="00ADEF"/>
                  </a:solidFill>
                  <a:latin typeface="Malgun Gothic"/>
                  <a:cs typeface="Malgun Gothic"/>
                </a:rPr>
                <a:t>Gn</a:t>
              </a:r>
              <a:r>
                <a:rPr sz="900" dirty="0">
                  <a:solidFill>
                    <a:srgbClr val="00ADEF"/>
                  </a:solidFill>
                  <a:latin typeface="Malgun Gothic"/>
                  <a:cs typeface="Malgun Gothic"/>
                </a:rPr>
                <a:t> 2:6)</a:t>
              </a:r>
              <a:endParaRPr sz="900" dirty="0">
                <a:latin typeface="Malgun Gothic"/>
                <a:cs typeface="Malgun Gothic"/>
              </a:endParaRPr>
            </a:p>
          </p:txBody>
        </p:sp>
        <p:sp>
          <p:nvSpPr>
            <p:cNvPr id="5" name="object 5"/>
            <p:cNvSpPr txBox="1"/>
            <p:nvPr/>
          </p:nvSpPr>
          <p:spPr>
            <a:xfrm>
              <a:off x="612263" y="5519262"/>
              <a:ext cx="4368940" cy="1224438"/>
            </a:xfrm>
            <a:prstGeom prst="rect">
              <a:avLst/>
            </a:prstGeom>
          </p:spPr>
          <p:txBody>
            <a:bodyPr wrap="square" lIns="0" tIns="6604" rIns="0" bIns="0" rtlCol="0">
              <a:spAutoFit/>
            </a:bodyPr>
            <a:lstStyle/>
            <a:p>
              <a:pPr indent="120650" algn="just">
                <a:lnSpc>
                  <a:spcPts val="1200"/>
                </a:lnSpc>
              </a:pPr>
              <a:r>
                <a:rPr lang="es-ES" sz="900" dirty="0">
                  <a:latin typeface="Malgun Gothic"/>
                  <a:cs typeface="Malgun Gothic"/>
                </a:rPr>
                <a:t>Dice que cuando Dios llovió en los días de Noé, la ventana del cielo se abrió y la lluvia cayó cuarenta días y noches (Gn 7:11~12). Esto significa que se cayó agua que estaba sobre la extensión, no lluvia causada por nubes de lluvia. Todo el agua que había estado en la expansión se cayó, causando un cambio climático repentino en la Tierra. Mientras tanto, el efecto invernadero que mantuvo constante la temperatura de la tierra desapareció, y se produjo un cambio distintivo en las cuatro estaciones (Gn 8:22). Es por eso que la vida humana ha disminuido drásticamente.</a:t>
              </a:r>
            </a:p>
          </p:txBody>
        </p:sp>
        <p:sp>
          <p:nvSpPr>
            <p:cNvPr id="4" name="object 4"/>
            <p:cNvSpPr txBox="1"/>
            <p:nvPr/>
          </p:nvSpPr>
          <p:spPr>
            <a:xfrm>
              <a:off x="5086499" y="7603145"/>
              <a:ext cx="171450" cy="152400"/>
            </a:xfrm>
            <a:prstGeom prst="rect">
              <a:avLst/>
            </a:prstGeom>
          </p:spPr>
          <p:txBody>
            <a:bodyPr wrap="square" lIns="0" tIns="6762" rIns="0" bIns="0" rtlCol="0">
              <a:noAutofit/>
            </a:bodyPr>
            <a:lstStyle/>
            <a:p>
              <a:pPr marL="12700">
                <a:lnSpc>
                  <a:spcPts val="1065"/>
                </a:lnSpc>
              </a:pPr>
              <a:r>
                <a:rPr sz="1000" dirty="0">
                  <a:latin typeface="Times New Roman"/>
                  <a:cs typeface="Times New Roman"/>
                </a:rPr>
                <a:t>51</a:t>
              </a:r>
              <a:endParaRPr sz="1000">
                <a:latin typeface="Times New Roman"/>
                <a:cs typeface="Times New Roman"/>
              </a:endParaRPr>
            </a:p>
          </p:txBody>
        </p:sp>
        <p:sp>
          <p:nvSpPr>
            <p:cNvPr id="2" name="object 2"/>
            <p:cNvSpPr txBox="1"/>
            <p:nvPr/>
          </p:nvSpPr>
          <p:spPr>
            <a:xfrm>
              <a:off x="1517650" y="654087"/>
              <a:ext cx="3300337" cy="877823"/>
            </a:xfrm>
            <a:prstGeom prst="rect">
              <a:avLst/>
            </a:prstGeom>
          </p:spPr>
          <p:txBody>
            <a:bodyPr wrap="square" lIns="0" tIns="1416" rIns="0" bIns="0" rtlCol="0">
              <a:noAutofit/>
            </a:bodyPr>
            <a:lstStyle/>
            <a:p>
              <a:pPr algn="just"/>
              <a:endParaRPr sz="750" dirty="0"/>
            </a:p>
            <a:p>
              <a:pPr marL="266700" algn="just">
                <a:spcBef>
                  <a:spcPts val="1000"/>
                </a:spcBef>
              </a:pPr>
              <a:r>
                <a:rPr lang="es-ES" sz="1000" dirty="0">
                  <a:solidFill>
                    <a:srgbClr val="00ADEF"/>
                  </a:solidFill>
                  <a:latin typeface="Malgun Gothic"/>
                  <a:cs typeface="Malgun Gothic"/>
                </a:rPr>
                <a:t>¿De dónde vino toda esa agua durante el diluvio de Noé?</a:t>
              </a:r>
              <a:endParaRPr sz="1000" dirty="0">
                <a:latin typeface="Malgun Gothic"/>
                <a:cs typeface="Malgun Gothic"/>
              </a:endParaRPr>
            </a:p>
          </p:txBody>
        </p:sp>
        <p:sp>
          <p:nvSpPr>
            <p:cNvPr id="24" name="object 3">
              <a:extLst>
                <a:ext uri="{FF2B5EF4-FFF2-40B4-BE49-F238E27FC236}">
                  <a16:creationId xmlns:a16="http://schemas.microsoft.com/office/drawing/2014/main" id="{9ADE2CD0-97D6-4DD7-9706-5CD65DD5B01D}"/>
                </a:ext>
              </a:extLst>
            </p:cNvPr>
            <p:cNvSpPr txBox="1"/>
            <p:nvPr/>
          </p:nvSpPr>
          <p:spPr>
            <a:xfrm rot="21060000">
              <a:off x="463499" y="433059"/>
              <a:ext cx="1172656" cy="254000"/>
            </a:xfrm>
            <a:prstGeom prst="rect">
              <a:avLst/>
            </a:prstGeom>
          </p:spPr>
          <p:txBody>
            <a:bodyPr wrap="square" lIns="0" tIns="12700" rIns="0" bIns="0" rtlCol="0">
              <a:noAutofit/>
            </a:bodyPr>
            <a:lstStyle/>
            <a:p>
              <a:pPr>
                <a:lnSpc>
                  <a:spcPts val="2000"/>
                </a:lnSpc>
              </a:pPr>
              <a:r>
                <a:rPr lang="es-ES" sz="1000" b="1" dirty="0">
                  <a:latin typeface="Times New Roman"/>
                  <a:cs typeface="Times New Roman"/>
                </a:rPr>
                <a:t>Tengo una pregunta~</a:t>
              </a:r>
              <a:endParaRPr sz="1000" b="1" dirty="0">
                <a:latin typeface="Times New Roman"/>
                <a:cs typeface="Times New Roman"/>
              </a:endParaRPr>
            </a:p>
          </p:txBody>
        </p:sp>
      </p:gr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4" name="그룹 33">
            <a:extLst>
              <a:ext uri="{FF2B5EF4-FFF2-40B4-BE49-F238E27FC236}">
                <a16:creationId xmlns:a16="http://schemas.microsoft.com/office/drawing/2014/main" id="{FC0A7822-A315-4FAE-B950-0E2C69481C18}"/>
              </a:ext>
            </a:extLst>
          </p:cNvPr>
          <p:cNvGrpSpPr/>
          <p:nvPr/>
        </p:nvGrpSpPr>
        <p:grpSpPr>
          <a:xfrm>
            <a:off x="0" y="-12"/>
            <a:ext cx="5471997" cy="7992008"/>
            <a:chOff x="0" y="-12"/>
            <a:chExt cx="5471997" cy="7992008"/>
          </a:xfrm>
        </p:grpSpPr>
        <p:sp>
          <p:nvSpPr>
            <p:cNvPr id="31" name="object 31"/>
            <p:cNvSpPr/>
            <p:nvPr/>
          </p:nvSpPr>
          <p:spPr>
            <a:xfrm>
              <a:off x="113309" y="0"/>
              <a:ext cx="5358688" cy="7991995"/>
            </a:xfrm>
            <a:custGeom>
              <a:avLst/>
              <a:gdLst/>
              <a:ahLst/>
              <a:cxnLst/>
              <a:rect l="l" t="t" r="r" b="b"/>
              <a:pathLst>
                <a:path w="5358688" h="7991995">
                  <a:moveTo>
                    <a:pt x="0" y="7991995"/>
                  </a:moveTo>
                  <a:lnTo>
                    <a:pt x="5358688" y="7991995"/>
                  </a:lnTo>
                  <a:lnTo>
                    <a:pt x="5358688" y="0"/>
                  </a:lnTo>
                  <a:lnTo>
                    <a:pt x="0" y="0"/>
                  </a:lnTo>
                  <a:lnTo>
                    <a:pt x="0" y="7991995"/>
                  </a:lnTo>
                  <a:close/>
                </a:path>
              </a:pathLst>
            </a:custGeom>
            <a:solidFill>
              <a:srgbClr val="C6EAFB"/>
            </a:solidFill>
          </p:spPr>
          <p:txBody>
            <a:bodyPr wrap="square" lIns="0" tIns="0" rIns="0" bIns="0" rtlCol="0">
              <a:noAutofit/>
            </a:bodyPr>
            <a:lstStyle/>
            <a:p>
              <a:endParaRPr/>
            </a:p>
          </p:txBody>
        </p:sp>
        <p:sp>
          <p:nvSpPr>
            <p:cNvPr id="13" name="object 13"/>
            <p:cNvSpPr/>
            <p:nvPr/>
          </p:nvSpPr>
          <p:spPr>
            <a:xfrm>
              <a:off x="246199" y="320295"/>
              <a:ext cx="4823993" cy="7344003"/>
            </a:xfrm>
            <a:custGeom>
              <a:avLst/>
              <a:gdLst/>
              <a:ahLst/>
              <a:cxnLst/>
              <a:rect l="l" t="t" r="r" b="b"/>
              <a:pathLst>
                <a:path w="4823993" h="7344003">
                  <a:moveTo>
                    <a:pt x="152400" y="0"/>
                  </a:moveTo>
                  <a:lnTo>
                    <a:pt x="152400" y="101600"/>
                  </a:lnTo>
                  <a:lnTo>
                    <a:pt x="101600" y="101600"/>
                  </a:lnTo>
                  <a:lnTo>
                    <a:pt x="101600" y="152400"/>
                  </a:lnTo>
                  <a:lnTo>
                    <a:pt x="0" y="152400"/>
                  </a:lnTo>
                  <a:lnTo>
                    <a:pt x="0" y="7191603"/>
                  </a:lnTo>
                  <a:lnTo>
                    <a:pt x="101600" y="7191603"/>
                  </a:lnTo>
                  <a:lnTo>
                    <a:pt x="101600" y="7242403"/>
                  </a:lnTo>
                  <a:lnTo>
                    <a:pt x="152400" y="7242403"/>
                  </a:lnTo>
                  <a:lnTo>
                    <a:pt x="152400" y="7344003"/>
                  </a:lnTo>
                  <a:lnTo>
                    <a:pt x="4671593" y="7344003"/>
                  </a:lnTo>
                  <a:lnTo>
                    <a:pt x="4671593" y="7242403"/>
                  </a:lnTo>
                  <a:lnTo>
                    <a:pt x="4722393" y="7242403"/>
                  </a:lnTo>
                  <a:lnTo>
                    <a:pt x="4722393" y="7191603"/>
                  </a:lnTo>
                  <a:lnTo>
                    <a:pt x="4823993" y="7191603"/>
                  </a:lnTo>
                  <a:lnTo>
                    <a:pt x="4823993" y="152400"/>
                  </a:lnTo>
                  <a:lnTo>
                    <a:pt x="4722393" y="152400"/>
                  </a:lnTo>
                  <a:lnTo>
                    <a:pt x="4722393" y="101600"/>
                  </a:lnTo>
                  <a:lnTo>
                    <a:pt x="4671593" y="101600"/>
                  </a:lnTo>
                  <a:lnTo>
                    <a:pt x="4671593" y="0"/>
                  </a:lnTo>
                  <a:lnTo>
                    <a:pt x="152400" y="0"/>
                  </a:lnTo>
                  <a:close/>
                </a:path>
              </a:pathLst>
            </a:custGeom>
            <a:solidFill>
              <a:srgbClr val="FFFFFF"/>
            </a:solidFill>
          </p:spPr>
          <p:txBody>
            <a:bodyPr wrap="square" lIns="0" tIns="0" rIns="0" bIns="0" rtlCol="0">
              <a:noAutofit/>
            </a:bodyPr>
            <a:lstStyle/>
            <a:p>
              <a:endParaRPr/>
            </a:p>
          </p:txBody>
        </p:sp>
        <p:sp>
          <p:nvSpPr>
            <p:cNvPr id="14" name="object 14"/>
            <p:cNvSpPr/>
            <p:nvPr/>
          </p:nvSpPr>
          <p:spPr>
            <a:xfrm>
              <a:off x="4968593" y="396495"/>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15" name="object 15"/>
            <p:cNvSpPr/>
            <p:nvPr/>
          </p:nvSpPr>
          <p:spPr>
            <a:xfrm>
              <a:off x="4968593" y="7588098"/>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16" name="object 16"/>
            <p:cNvSpPr/>
            <p:nvPr/>
          </p:nvSpPr>
          <p:spPr>
            <a:xfrm>
              <a:off x="296999" y="7588098"/>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17" name="object 17"/>
            <p:cNvSpPr/>
            <p:nvPr/>
          </p:nvSpPr>
          <p:spPr>
            <a:xfrm>
              <a:off x="296999" y="396495"/>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18" name="object 18"/>
            <p:cNvSpPr/>
            <p:nvPr/>
          </p:nvSpPr>
          <p:spPr>
            <a:xfrm>
              <a:off x="0" y="-12"/>
              <a:ext cx="113309" cy="7992008"/>
            </a:xfrm>
            <a:custGeom>
              <a:avLst/>
              <a:gdLst/>
              <a:ahLst/>
              <a:cxnLst/>
              <a:rect l="l" t="t" r="r" b="b"/>
              <a:pathLst>
                <a:path w="113309" h="7992008">
                  <a:moveTo>
                    <a:pt x="113309" y="12"/>
                  </a:moveTo>
                  <a:lnTo>
                    <a:pt x="0" y="12"/>
                  </a:lnTo>
                  <a:lnTo>
                    <a:pt x="0" y="7992008"/>
                  </a:lnTo>
                  <a:lnTo>
                    <a:pt x="113309" y="7992008"/>
                  </a:lnTo>
                  <a:lnTo>
                    <a:pt x="113309" y="12"/>
                  </a:lnTo>
                  <a:close/>
                </a:path>
              </a:pathLst>
            </a:custGeom>
            <a:solidFill>
              <a:srgbClr val="8DD7F7"/>
            </a:solidFill>
          </p:spPr>
          <p:txBody>
            <a:bodyPr wrap="square" lIns="0" tIns="0" rIns="0" bIns="0" rtlCol="0">
              <a:noAutofit/>
            </a:bodyPr>
            <a:lstStyle/>
            <a:p>
              <a:endParaRPr/>
            </a:p>
          </p:txBody>
        </p:sp>
        <p:sp>
          <p:nvSpPr>
            <p:cNvPr id="19" name="object 19"/>
            <p:cNvSpPr/>
            <p:nvPr/>
          </p:nvSpPr>
          <p:spPr>
            <a:xfrm>
              <a:off x="118052" y="7484300"/>
              <a:ext cx="359994" cy="359994"/>
            </a:xfrm>
            <a:custGeom>
              <a:avLst/>
              <a:gdLst/>
              <a:ahLst/>
              <a:cxnLst/>
              <a:rect l="l" t="t" r="r" b="b"/>
              <a:pathLst>
                <a:path w="359994" h="359994">
                  <a:moveTo>
                    <a:pt x="179997" y="359994"/>
                  </a:moveTo>
                  <a:lnTo>
                    <a:pt x="194760" y="359397"/>
                  </a:lnTo>
                  <a:lnTo>
                    <a:pt x="209195" y="357638"/>
                  </a:lnTo>
                  <a:lnTo>
                    <a:pt x="223254" y="354763"/>
                  </a:lnTo>
                  <a:lnTo>
                    <a:pt x="236892" y="350818"/>
                  </a:lnTo>
                  <a:lnTo>
                    <a:pt x="250062" y="345849"/>
                  </a:lnTo>
                  <a:lnTo>
                    <a:pt x="262718" y="339904"/>
                  </a:lnTo>
                  <a:lnTo>
                    <a:pt x="274814" y="333027"/>
                  </a:lnTo>
                  <a:lnTo>
                    <a:pt x="286303" y="325266"/>
                  </a:lnTo>
                  <a:lnTo>
                    <a:pt x="297139" y="316667"/>
                  </a:lnTo>
                  <a:lnTo>
                    <a:pt x="307276" y="307276"/>
                  </a:lnTo>
                  <a:lnTo>
                    <a:pt x="316667" y="297139"/>
                  </a:lnTo>
                  <a:lnTo>
                    <a:pt x="325266" y="286303"/>
                  </a:lnTo>
                  <a:lnTo>
                    <a:pt x="333027" y="274814"/>
                  </a:lnTo>
                  <a:lnTo>
                    <a:pt x="339904" y="262718"/>
                  </a:lnTo>
                  <a:lnTo>
                    <a:pt x="345849" y="250062"/>
                  </a:lnTo>
                  <a:lnTo>
                    <a:pt x="350818" y="236892"/>
                  </a:lnTo>
                  <a:lnTo>
                    <a:pt x="354763" y="223254"/>
                  </a:lnTo>
                  <a:lnTo>
                    <a:pt x="357638" y="209195"/>
                  </a:lnTo>
                  <a:lnTo>
                    <a:pt x="359397" y="194760"/>
                  </a:lnTo>
                  <a:lnTo>
                    <a:pt x="359994" y="179997"/>
                  </a:lnTo>
                  <a:lnTo>
                    <a:pt x="359397" y="165233"/>
                  </a:lnTo>
                  <a:lnTo>
                    <a:pt x="357638" y="150799"/>
                  </a:lnTo>
                  <a:lnTo>
                    <a:pt x="354763" y="136739"/>
                  </a:lnTo>
                  <a:lnTo>
                    <a:pt x="350818" y="123101"/>
                  </a:lnTo>
                  <a:lnTo>
                    <a:pt x="345849" y="109931"/>
                  </a:lnTo>
                  <a:lnTo>
                    <a:pt x="339904" y="97275"/>
                  </a:lnTo>
                  <a:lnTo>
                    <a:pt x="333027" y="85179"/>
                  </a:lnTo>
                  <a:lnTo>
                    <a:pt x="325266" y="73690"/>
                  </a:lnTo>
                  <a:lnTo>
                    <a:pt x="316667" y="62854"/>
                  </a:lnTo>
                  <a:lnTo>
                    <a:pt x="307276" y="52717"/>
                  </a:lnTo>
                  <a:lnTo>
                    <a:pt x="297139" y="43326"/>
                  </a:lnTo>
                  <a:lnTo>
                    <a:pt x="286303" y="34727"/>
                  </a:lnTo>
                  <a:lnTo>
                    <a:pt x="274814" y="26966"/>
                  </a:lnTo>
                  <a:lnTo>
                    <a:pt x="262718" y="20089"/>
                  </a:lnTo>
                  <a:lnTo>
                    <a:pt x="250062" y="14144"/>
                  </a:lnTo>
                  <a:lnTo>
                    <a:pt x="236892" y="9175"/>
                  </a:lnTo>
                  <a:lnTo>
                    <a:pt x="223254" y="5230"/>
                  </a:lnTo>
                  <a:lnTo>
                    <a:pt x="209195" y="2355"/>
                  </a:lnTo>
                  <a:lnTo>
                    <a:pt x="194760" y="596"/>
                  </a:lnTo>
                  <a:lnTo>
                    <a:pt x="179997" y="0"/>
                  </a:lnTo>
                  <a:lnTo>
                    <a:pt x="165233" y="596"/>
                  </a:lnTo>
                  <a:lnTo>
                    <a:pt x="150799" y="2355"/>
                  </a:lnTo>
                  <a:lnTo>
                    <a:pt x="136739" y="5230"/>
                  </a:lnTo>
                  <a:lnTo>
                    <a:pt x="123101" y="9175"/>
                  </a:lnTo>
                  <a:lnTo>
                    <a:pt x="109931" y="14144"/>
                  </a:lnTo>
                  <a:lnTo>
                    <a:pt x="97275" y="20089"/>
                  </a:lnTo>
                  <a:lnTo>
                    <a:pt x="85179" y="26966"/>
                  </a:lnTo>
                  <a:lnTo>
                    <a:pt x="73690" y="34727"/>
                  </a:lnTo>
                  <a:lnTo>
                    <a:pt x="62854" y="43326"/>
                  </a:lnTo>
                  <a:lnTo>
                    <a:pt x="52717" y="52717"/>
                  </a:lnTo>
                  <a:lnTo>
                    <a:pt x="43326" y="62854"/>
                  </a:lnTo>
                  <a:lnTo>
                    <a:pt x="34727" y="73690"/>
                  </a:lnTo>
                  <a:lnTo>
                    <a:pt x="26966" y="85179"/>
                  </a:lnTo>
                  <a:lnTo>
                    <a:pt x="20089" y="97275"/>
                  </a:lnTo>
                  <a:lnTo>
                    <a:pt x="14144" y="109931"/>
                  </a:lnTo>
                  <a:lnTo>
                    <a:pt x="9175" y="123101"/>
                  </a:lnTo>
                  <a:lnTo>
                    <a:pt x="5230" y="136739"/>
                  </a:lnTo>
                  <a:lnTo>
                    <a:pt x="2355" y="150799"/>
                  </a:lnTo>
                  <a:lnTo>
                    <a:pt x="596" y="165233"/>
                  </a:lnTo>
                  <a:lnTo>
                    <a:pt x="0" y="179997"/>
                  </a:lnTo>
                  <a:lnTo>
                    <a:pt x="596" y="194760"/>
                  </a:lnTo>
                  <a:lnTo>
                    <a:pt x="2355" y="209195"/>
                  </a:lnTo>
                  <a:lnTo>
                    <a:pt x="5230" y="223254"/>
                  </a:lnTo>
                  <a:lnTo>
                    <a:pt x="9175" y="236892"/>
                  </a:lnTo>
                  <a:lnTo>
                    <a:pt x="14144" y="250062"/>
                  </a:lnTo>
                  <a:lnTo>
                    <a:pt x="20089" y="262718"/>
                  </a:lnTo>
                  <a:lnTo>
                    <a:pt x="26966" y="274814"/>
                  </a:lnTo>
                  <a:lnTo>
                    <a:pt x="34727" y="286303"/>
                  </a:lnTo>
                  <a:lnTo>
                    <a:pt x="43326" y="297139"/>
                  </a:lnTo>
                  <a:lnTo>
                    <a:pt x="52717" y="307276"/>
                  </a:lnTo>
                  <a:lnTo>
                    <a:pt x="62854" y="316667"/>
                  </a:lnTo>
                  <a:lnTo>
                    <a:pt x="73690" y="325266"/>
                  </a:lnTo>
                  <a:lnTo>
                    <a:pt x="85179" y="333027"/>
                  </a:lnTo>
                  <a:lnTo>
                    <a:pt x="97275" y="339904"/>
                  </a:lnTo>
                  <a:lnTo>
                    <a:pt x="109931" y="345849"/>
                  </a:lnTo>
                  <a:lnTo>
                    <a:pt x="123101" y="350818"/>
                  </a:lnTo>
                  <a:lnTo>
                    <a:pt x="136739" y="354763"/>
                  </a:lnTo>
                  <a:lnTo>
                    <a:pt x="150799" y="357638"/>
                  </a:lnTo>
                  <a:lnTo>
                    <a:pt x="165233" y="359397"/>
                  </a:lnTo>
                  <a:lnTo>
                    <a:pt x="179997" y="359994"/>
                  </a:lnTo>
                  <a:close/>
                </a:path>
              </a:pathLst>
            </a:custGeom>
            <a:solidFill>
              <a:srgbClr val="C6EAFB"/>
            </a:solidFill>
          </p:spPr>
          <p:txBody>
            <a:bodyPr wrap="square" lIns="0" tIns="0" rIns="0" bIns="0" rtlCol="0">
              <a:noAutofit/>
            </a:bodyPr>
            <a:lstStyle/>
            <a:p>
              <a:endParaRPr/>
            </a:p>
          </p:txBody>
        </p:sp>
        <p:sp>
          <p:nvSpPr>
            <p:cNvPr id="20" name="object 20"/>
            <p:cNvSpPr/>
            <p:nvPr/>
          </p:nvSpPr>
          <p:spPr>
            <a:xfrm>
              <a:off x="491363" y="2934495"/>
              <a:ext cx="108000" cy="108000"/>
            </a:xfrm>
            <a:custGeom>
              <a:avLst/>
              <a:gdLst/>
              <a:ahLst/>
              <a:cxnLst/>
              <a:rect l="l" t="t" r="r" b="b"/>
              <a:pathLst>
                <a:path w="108000" h="108000">
                  <a:moveTo>
                    <a:pt x="54000" y="108000"/>
                  </a:moveTo>
                  <a:lnTo>
                    <a:pt x="68324" y="106079"/>
                  </a:lnTo>
                  <a:lnTo>
                    <a:pt x="81200" y="100658"/>
                  </a:lnTo>
                  <a:lnTo>
                    <a:pt x="92118" y="92247"/>
                  </a:lnTo>
                  <a:lnTo>
                    <a:pt x="100565" y="81359"/>
                  </a:lnTo>
                  <a:lnTo>
                    <a:pt x="106029" y="68505"/>
                  </a:lnTo>
                  <a:lnTo>
                    <a:pt x="108000" y="54197"/>
                  </a:lnTo>
                  <a:lnTo>
                    <a:pt x="108000" y="54000"/>
                  </a:lnTo>
                  <a:lnTo>
                    <a:pt x="106079" y="39676"/>
                  </a:lnTo>
                  <a:lnTo>
                    <a:pt x="100658" y="26799"/>
                  </a:lnTo>
                  <a:lnTo>
                    <a:pt x="92247" y="15882"/>
                  </a:lnTo>
                  <a:lnTo>
                    <a:pt x="81359" y="7435"/>
                  </a:lnTo>
                  <a:lnTo>
                    <a:pt x="68505" y="1970"/>
                  </a:lnTo>
                  <a:lnTo>
                    <a:pt x="54197" y="0"/>
                  </a:lnTo>
                  <a:lnTo>
                    <a:pt x="54000" y="0"/>
                  </a:lnTo>
                  <a:lnTo>
                    <a:pt x="39676" y="1920"/>
                  </a:lnTo>
                  <a:lnTo>
                    <a:pt x="26799" y="7342"/>
                  </a:lnTo>
                  <a:lnTo>
                    <a:pt x="15882" y="15753"/>
                  </a:lnTo>
                  <a:lnTo>
                    <a:pt x="7435" y="26641"/>
                  </a:lnTo>
                  <a:lnTo>
                    <a:pt x="1970" y="39495"/>
                  </a:lnTo>
                  <a:lnTo>
                    <a:pt x="0" y="53803"/>
                  </a:lnTo>
                  <a:lnTo>
                    <a:pt x="0" y="54000"/>
                  </a:lnTo>
                  <a:lnTo>
                    <a:pt x="1920" y="68324"/>
                  </a:lnTo>
                  <a:lnTo>
                    <a:pt x="7342" y="81200"/>
                  </a:lnTo>
                  <a:lnTo>
                    <a:pt x="15753" y="92118"/>
                  </a:lnTo>
                  <a:lnTo>
                    <a:pt x="26641" y="100565"/>
                  </a:lnTo>
                  <a:lnTo>
                    <a:pt x="39495" y="106029"/>
                  </a:lnTo>
                  <a:lnTo>
                    <a:pt x="53803" y="108000"/>
                  </a:lnTo>
                  <a:lnTo>
                    <a:pt x="54000" y="108000"/>
                  </a:lnTo>
                  <a:close/>
                </a:path>
              </a:pathLst>
            </a:custGeom>
            <a:solidFill>
              <a:srgbClr val="43C7F4"/>
            </a:solidFill>
          </p:spPr>
          <p:txBody>
            <a:bodyPr wrap="square" lIns="0" tIns="0" rIns="0" bIns="0" rtlCol="0">
              <a:noAutofit/>
            </a:bodyPr>
            <a:lstStyle/>
            <a:p>
              <a:endParaRPr/>
            </a:p>
          </p:txBody>
        </p:sp>
        <p:sp>
          <p:nvSpPr>
            <p:cNvPr id="21" name="object 21"/>
            <p:cNvSpPr/>
            <p:nvPr/>
          </p:nvSpPr>
          <p:spPr>
            <a:xfrm>
              <a:off x="511060" y="2954186"/>
              <a:ext cx="68605" cy="68618"/>
            </a:xfrm>
            <a:custGeom>
              <a:avLst/>
              <a:gdLst/>
              <a:ahLst/>
              <a:cxnLst/>
              <a:rect l="l" t="t" r="r" b="b"/>
              <a:pathLst>
                <a:path w="68605" h="68618">
                  <a:moveTo>
                    <a:pt x="34302" y="68618"/>
                  </a:moveTo>
                  <a:lnTo>
                    <a:pt x="48234" y="65672"/>
                  </a:lnTo>
                  <a:lnTo>
                    <a:pt x="59422" y="57678"/>
                  </a:lnTo>
                  <a:lnTo>
                    <a:pt x="66599" y="45902"/>
                  </a:lnTo>
                  <a:lnTo>
                    <a:pt x="68605" y="34315"/>
                  </a:lnTo>
                  <a:lnTo>
                    <a:pt x="65660" y="20383"/>
                  </a:lnTo>
                  <a:lnTo>
                    <a:pt x="57669" y="9192"/>
                  </a:lnTo>
                  <a:lnTo>
                    <a:pt x="45897" y="2009"/>
                  </a:lnTo>
                  <a:lnTo>
                    <a:pt x="34302" y="0"/>
                  </a:lnTo>
                  <a:lnTo>
                    <a:pt x="20373" y="2947"/>
                  </a:lnTo>
                  <a:lnTo>
                    <a:pt x="9186" y="10942"/>
                  </a:lnTo>
                  <a:lnTo>
                    <a:pt x="2008" y="22719"/>
                  </a:lnTo>
                  <a:lnTo>
                    <a:pt x="0" y="34315"/>
                  </a:lnTo>
                  <a:lnTo>
                    <a:pt x="2945" y="48247"/>
                  </a:lnTo>
                  <a:lnTo>
                    <a:pt x="10939" y="59434"/>
                  </a:lnTo>
                  <a:lnTo>
                    <a:pt x="22715" y="66612"/>
                  </a:lnTo>
                  <a:lnTo>
                    <a:pt x="34302" y="68618"/>
                  </a:lnTo>
                  <a:close/>
                </a:path>
              </a:pathLst>
            </a:custGeom>
            <a:solidFill>
              <a:srgbClr val="AAE0F9"/>
            </a:solidFill>
          </p:spPr>
          <p:txBody>
            <a:bodyPr wrap="square" lIns="0" tIns="0" rIns="0" bIns="0" rtlCol="0">
              <a:noAutofit/>
            </a:bodyPr>
            <a:lstStyle/>
            <a:p>
              <a:endParaRPr/>
            </a:p>
          </p:txBody>
        </p:sp>
        <p:sp>
          <p:nvSpPr>
            <p:cNvPr id="22" name="object 22"/>
            <p:cNvSpPr/>
            <p:nvPr/>
          </p:nvSpPr>
          <p:spPr>
            <a:xfrm>
              <a:off x="491363" y="3825694"/>
              <a:ext cx="108000" cy="108000"/>
            </a:xfrm>
            <a:custGeom>
              <a:avLst/>
              <a:gdLst/>
              <a:ahLst/>
              <a:cxnLst/>
              <a:rect l="l" t="t" r="r" b="b"/>
              <a:pathLst>
                <a:path w="108000" h="108000">
                  <a:moveTo>
                    <a:pt x="54000" y="108000"/>
                  </a:moveTo>
                  <a:lnTo>
                    <a:pt x="68324" y="106079"/>
                  </a:lnTo>
                  <a:lnTo>
                    <a:pt x="81200" y="100658"/>
                  </a:lnTo>
                  <a:lnTo>
                    <a:pt x="92118" y="92247"/>
                  </a:lnTo>
                  <a:lnTo>
                    <a:pt x="100565" y="81359"/>
                  </a:lnTo>
                  <a:lnTo>
                    <a:pt x="106029" y="68505"/>
                  </a:lnTo>
                  <a:lnTo>
                    <a:pt x="108000" y="54197"/>
                  </a:lnTo>
                  <a:lnTo>
                    <a:pt x="108000" y="54000"/>
                  </a:lnTo>
                  <a:lnTo>
                    <a:pt x="106079" y="39676"/>
                  </a:lnTo>
                  <a:lnTo>
                    <a:pt x="100658" y="26799"/>
                  </a:lnTo>
                  <a:lnTo>
                    <a:pt x="92247" y="15882"/>
                  </a:lnTo>
                  <a:lnTo>
                    <a:pt x="81359" y="7435"/>
                  </a:lnTo>
                  <a:lnTo>
                    <a:pt x="68505" y="1970"/>
                  </a:lnTo>
                  <a:lnTo>
                    <a:pt x="54197" y="0"/>
                  </a:lnTo>
                  <a:lnTo>
                    <a:pt x="54000" y="0"/>
                  </a:lnTo>
                  <a:lnTo>
                    <a:pt x="39676" y="1920"/>
                  </a:lnTo>
                  <a:lnTo>
                    <a:pt x="26799" y="7342"/>
                  </a:lnTo>
                  <a:lnTo>
                    <a:pt x="15882" y="15753"/>
                  </a:lnTo>
                  <a:lnTo>
                    <a:pt x="7435" y="26641"/>
                  </a:lnTo>
                  <a:lnTo>
                    <a:pt x="1970" y="39495"/>
                  </a:lnTo>
                  <a:lnTo>
                    <a:pt x="0" y="53803"/>
                  </a:lnTo>
                  <a:lnTo>
                    <a:pt x="0" y="54000"/>
                  </a:lnTo>
                  <a:lnTo>
                    <a:pt x="1920" y="68324"/>
                  </a:lnTo>
                  <a:lnTo>
                    <a:pt x="7342" y="81200"/>
                  </a:lnTo>
                  <a:lnTo>
                    <a:pt x="15753" y="92118"/>
                  </a:lnTo>
                  <a:lnTo>
                    <a:pt x="26641" y="100565"/>
                  </a:lnTo>
                  <a:lnTo>
                    <a:pt x="39495" y="106029"/>
                  </a:lnTo>
                  <a:lnTo>
                    <a:pt x="53803" y="108000"/>
                  </a:lnTo>
                  <a:lnTo>
                    <a:pt x="54000" y="108000"/>
                  </a:lnTo>
                  <a:close/>
                </a:path>
              </a:pathLst>
            </a:custGeom>
            <a:solidFill>
              <a:srgbClr val="43C7F4"/>
            </a:solidFill>
          </p:spPr>
          <p:txBody>
            <a:bodyPr wrap="square" lIns="0" tIns="0" rIns="0" bIns="0" rtlCol="0">
              <a:noAutofit/>
            </a:bodyPr>
            <a:lstStyle/>
            <a:p>
              <a:endParaRPr/>
            </a:p>
          </p:txBody>
        </p:sp>
        <p:sp>
          <p:nvSpPr>
            <p:cNvPr id="23" name="object 23"/>
            <p:cNvSpPr/>
            <p:nvPr/>
          </p:nvSpPr>
          <p:spPr>
            <a:xfrm>
              <a:off x="511060" y="3845386"/>
              <a:ext cx="68605" cy="68618"/>
            </a:xfrm>
            <a:custGeom>
              <a:avLst/>
              <a:gdLst/>
              <a:ahLst/>
              <a:cxnLst/>
              <a:rect l="l" t="t" r="r" b="b"/>
              <a:pathLst>
                <a:path w="68605" h="68618">
                  <a:moveTo>
                    <a:pt x="34302" y="68618"/>
                  </a:moveTo>
                  <a:lnTo>
                    <a:pt x="48234" y="65672"/>
                  </a:lnTo>
                  <a:lnTo>
                    <a:pt x="59422" y="57678"/>
                  </a:lnTo>
                  <a:lnTo>
                    <a:pt x="66599" y="45902"/>
                  </a:lnTo>
                  <a:lnTo>
                    <a:pt x="68605" y="34315"/>
                  </a:lnTo>
                  <a:lnTo>
                    <a:pt x="65660" y="20383"/>
                  </a:lnTo>
                  <a:lnTo>
                    <a:pt x="57669" y="9192"/>
                  </a:lnTo>
                  <a:lnTo>
                    <a:pt x="45897" y="2009"/>
                  </a:lnTo>
                  <a:lnTo>
                    <a:pt x="34302" y="0"/>
                  </a:lnTo>
                  <a:lnTo>
                    <a:pt x="20373" y="2947"/>
                  </a:lnTo>
                  <a:lnTo>
                    <a:pt x="9186" y="10942"/>
                  </a:lnTo>
                  <a:lnTo>
                    <a:pt x="2008" y="22719"/>
                  </a:lnTo>
                  <a:lnTo>
                    <a:pt x="0" y="34315"/>
                  </a:lnTo>
                  <a:lnTo>
                    <a:pt x="2945" y="48247"/>
                  </a:lnTo>
                  <a:lnTo>
                    <a:pt x="10939" y="59434"/>
                  </a:lnTo>
                  <a:lnTo>
                    <a:pt x="22715" y="66612"/>
                  </a:lnTo>
                  <a:lnTo>
                    <a:pt x="34302" y="68618"/>
                  </a:lnTo>
                  <a:close/>
                </a:path>
              </a:pathLst>
            </a:custGeom>
            <a:solidFill>
              <a:srgbClr val="AAE0F9"/>
            </a:solidFill>
          </p:spPr>
          <p:txBody>
            <a:bodyPr wrap="square" lIns="0" tIns="0" rIns="0" bIns="0" rtlCol="0">
              <a:noAutofit/>
            </a:bodyPr>
            <a:lstStyle/>
            <a:p>
              <a:endParaRPr/>
            </a:p>
          </p:txBody>
        </p:sp>
        <p:sp>
          <p:nvSpPr>
            <p:cNvPr id="24" name="object 24"/>
            <p:cNvSpPr/>
            <p:nvPr/>
          </p:nvSpPr>
          <p:spPr>
            <a:xfrm>
              <a:off x="491363" y="4730700"/>
              <a:ext cx="108000" cy="108000"/>
            </a:xfrm>
            <a:custGeom>
              <a:avLst/>
              <a:gdLst/>
              <a:ahLst/>
              <a:cxnLst/>
              <a:rect l="l" t="t" r="r" b="b"/>
              <a:pathLst>
                <a:path w="108000" h="108000">
                  <a:moveTo>
                    <a:pt x="54000" y="108000"/>
                  </a:moveTo>
                  <a:lnTo>
                    <a:pt x="68324" y="106079"/>
                  </a:lnTo>
                  <a:lnTo>
                    <a:pt x="81200" y="100658"/>
                  </a:lnTo>
                  <a:lnTo>
                    <a:pt x="92118" y="92247"/>
                  </a:lnTo>
                  <a:lnTo>
                    <a:pt x="100565" y="81359"/>
                  </a:lnTo>
                  <a:lnTo>
                    <a:pt x="106029" y="68505"/>
                  </a:lnTo>
                  <a:lnTo>
                    <a:pt x="108000" y="54197"/>
                  </a:lnTo>
                  <a:lnTo>
                    <a:pt x="108000" y="54000"/>
                  </a:lnTo>
                  <a:lnTo>
                    <a:pt x="106079" y="39676"/>
                  </a:lnTo>
                  <a:lnTo>
                    <a:pt x="100658" y="26799"/>
                  </a:lnTo>
                  <a:lnTo>
                    <a:pt x="92247" y="15882"/>
                  </a:lnTo>
                  <a:lnTo>
                    <a:pt x="81359" y="7435"/>
                  </a:lnTo>
                  <a:lnTo>
                    <a:pt x="68505" y="1970"/>
                  </a:lnTo>
                  <a:lnTo>
                    <a:pt x="54197" y="0"/>
                  </a:lnTo>
                  <a:lnTo>
                    <a:pt x="54000" y="0"/>
                  </a:lnTo>
                  <a:lnTo>
                    <a:pt x="39676" y="1920"/>
                  </a:lnTo>
                  <a:lnTo>
                    <a:pt x="26799" y="7342"/>
                  </a:lnTo>
                  <a:lnTo>
                    <a:pt x="15882" y="15753"/>
                  </a:lnTo>
                  <a:lnTo>
                    <a:pt x="7435" y="26641"/>
                  </a:lnTo>
                  <a:lnTo>
                    <a:pt x="1970" y="39495"/>
                  </a:lnTo>
                  <a:lnTo>
                    <a:pt x="0" y="53803"/>
                  </a:lnTo>
                  <a:lnTo>
                    <a:pt x="0" y="54000"/>
                  </a:lnTo>
                  <a:lnTo>
                    <a:pt x="1920" y="68324"/>
                  </a:lnTo>
                  <a:lnTo>
                    <a:pt x="7342" y="81200"/>
                  </a:lnTo>
                  <a:lnTo>
                    <a:pt x="15753" y="92118"/>
                  </a:lnTo>
                  <a:lnTo>
                    <a:pt x="26641" y="100565"/>
                  </a:lnTo>
                  <a:lnTo>
                    <a:pt x="39495" y="106029"/>
                  </a:lnTo>
                  <a:lnTo>
                    <a:pt x="53803" y="108000"/>
                  </a:lnTo>
                  <a:lnTo>
                    <a:pt x="54000" y="108000"/>
                  </a:lnTo>
                  <a:close/>
                </a:path>
              </a:pathLst>
            </a:custGeom>
            <a:solidFill>
              <a:srgbClr val="43C7F4"/>
            </a:solidFill>
          </p:spPr>
          <p:txBody>
            <a:bodyPr wrap="square" lIns="0" tIns="0" rIns="0" bIns="0" rtlCol="0">
              <a:noAutofit/>
            </a:bodyPr>
            <a:lstStyle/>
            <a:p>
              <a:endParaRPr/>
            </a:p>
          </p:txBody>
        </p:sp>
        <p:sp>
          <p:nvSpPr>
            <p:cNvPr id="25" name="object 25"/>
            <p:cNvSpPr/>
            <p:nvPr/>
          </p:nvSpPr>
          <p:spPr>
            <a:xfrm>
              <a:off x="511060" y="4748221"/>
              <a:ext cx="68605" cy="68618"/>
            </a:xfrm>
            <a:custGeom>
              <a:avLst/>
              <a:gdLst/>
              <a:ahLst/>
              <a:cxnLst/>
              <a:rect l="l" t="t" r="r" b="b"/>
              <a:pathLst>
                <a:path w="68605" h="68618">
                  <a:moveTo>
                    <a:pt x="34302" y="68618"/>
                  </a:moveTo>
                  <a:lnTo>
                    <a:pt x="48234" y="65672"/>
                  </a:lnTo>
                  <a:lnTo>
                    <a:pt x="59422" y="57678"/>
                  </a:lnTo>
                  <a:lnTo>
                    <a:pt x="66599" y="45902"/>
                  </a:lnTo>
                  <a:lnTo>
                    <a:pt x="68605" y="34315"/>
                  </a:lnTo>
                  <a:lnTo>
                    <a:pt x="65660" y="20383"/>
                  </a:lnTo>
                  <a:lnTo>
                    <a:pt x="57669" y="9192"/>
                  </a:lnTo>
                  <a:lnTo>
                    <a:pt x="45897" y="2009"/>
                  </a:lnTo>
                  <a:lnTo>
                    <a:pt x="34302" y="0"/>
                  </a:lnTo>
                  <a:lnTo>
                    <a:pt x="20373" y="2947"/>
                  </a:lnTo>
                  <a:lnTo>
                    <a:pt x="9186" y="10942"/>
                  </a:lnTo>
                  <a:lnTo>
                    <a:pt x="2008" y="22719"/>
                  </a:lnTo>
                  <a:lnTo>
                    <a:pt x="0" y="34315"/>
                  </a:lnTo>
                  <a:lnTo>
                    <a:pt x="2945" y="48247"/>
                  </a:lnTo>
                  <a:lnTo>
                    <a:pt x="10939" y="59434"/>
                  </a:lnTo>
                  <a:lnTo>
                    <a:pt x="22715" y="66612"/>
                  </a:lnTo>
                  <a:lnTo>
                    <a:pt x="34302" y="68618"/>
                  </a:lnTo>
                  <a:close/>
                </a:path>
              </a:pathLst>
            </a:custGeom>
            <a:solidFill>
              <a:srgbClr val="AAE0F9"/>
            </a:solidFill>
          </p:spPr>
          <p:txBody>
            <a:bodyPr wrap="square" lIns="0" tIns="0" rIns="0" bIns="0" rtlCol="0">
              <a:noAutofit/>
            </a:bodyPr>
            <a:lstStyle/>
            <a:p>
              <a:endParaRPr/>
            </a:p>
          </p:txBody>
        </p:sp>
        <p:sp>
          <p:nvSpPr>
            <p:cNvPr id="26" name="object 26"/>
            <p:cNvSpPr/>
            <p:nvPr/>
          </p:nvSpPr>
          <p:spPr>
            <a:xfrm>
              <a:off x="491363" y="5492700"/>
              <a:ext cx="108000" cy="108000"/>
            </a:xfrm>
            <a:custGeom>
              <a:avLst/>
              <a:gdLst/>
              <a:ahLst/>
              <a:cxnLst/>
              <a:rect l="l" t="t" r="r" b="b"/>
              <a:pathLst>
                <a:path w="108000" h="108000">
                  <a:moveTo>
                    <a:pt x="54000" y="108000"/>
                  </a:moveTo>
                  <a:lnTo>
                    <a:pt x="68324" y="106079"/>
                  </a:lnTo>
                  <a:lnTo>
                    <a:pt x="81200" y="100658"/>
                  </a:lnTo>
                  <a:lnTo>
                    <a:pt x="92118" y="92247"/>
                  </a:lnTo>
                  <a:lnTo>
                    <a:pt x="100565" y="81359"/>
                  </a:lnTo>
                  <a:lnTo>
                    <a:pt x="106029" y="68505"/>
                  </a:lnTo>
                  <a:lnTo>
                    <a:pt x="108000" y="54197"/>
                  </a:lnTo>
                  <a:lnTo>
                    <a:pt x="108000" y="54000"/>
                  </a:lnTo>
                  <a:lnTo>
                    <a:pt x="106079" y="39676"/>
                  </a:lnTo>
                  <a:lnTo>
                    <a:pt x="100658" y="26799"/>
                  </a:lnTo>
                  <a:lnTo>
                    <a:pt x="92247" y="15882"/>
                  </a:lnTo>
                  <a:lnTo>
                    <a:pt x="81359" y="7435"/>
                  </a:lnTo>
                  <a:lnTo>
                    <a:pt x="68505" y="1970"/>
                  </a:lnTo>
                  <a:lnTo>
                    <a:pt x="54197" y="0"/>
                  </a:lnTo>
                  <a:lnTo>
                    <a:pt x="54000" y="0"/>
                  </a:lnTo>
                  <a:lnTo>
                    <a:pt x="39676" y="1920"/>
                  </a:lnTo>
                  <a:lnTo>
                    <a:pt x="26799" y="7342"/>
                  </a:lnTo>
                  <a:lnTo>
                    <a:pt x="15882" y="15753"/>
                  </a:lnTo>
                  <a:lnTo>
                    <a:pt x="7435" y="26641"/>
                  </a:lnTo>
                  <a:lnTo>
                    <a:pt x="1970" y="39495"/>
                  </a:lnTo>
                  <a:lnTo>
                    <a:pt x="0" y="53803"/>
                  </a:lnTo>
                  <a:lnTo>
                    <a:pt x="0" y="54000"/>
                  </a:lnTo>
                  <a:lnTo>
                    <a:pt x="1920" y="68324"/>
                  </a:lnTo>
                  <a:lnTo>
                    <a:pt x="7342" y="81200"/>
                  </a:lnTo>
                  <a:lnTo>
                    <a:pt x="15753" y="92118"/>
                  </a:lnTo>
                  <a:lnTo>
                    <a:pt x="26641" y="100565"/>
                  </a:lnTo>
                  <a:lnTo>
                    <a:pt x="39495" y="106029"/>
                  </a:lnTo>
                  <a:lnTo>
                    <a:pt x="53803" y="108000"/>
                  </a:lnTo>
                  <a:lnTo>
                    <a:pt x="54000" y="108000"/>
                  </a:lnTo>
                  <a:close/>
                </a:path>
              </a:pathLst>
            </a:custGeom>
            <a:solidFill>
              <a:srgbClr val="43C7F4"/>
            </a:solidFill>
          </p:spPr>
          <p:txBody>
            <a:bodyPr wrap="square" lIns="0" tIns="0" rIns="0" bIns="0" rtlCol="0">
              <a:noAutofit/>
            </a:bodyPr>
            <a:lstStyle/>
            <a:p>
              <a:endParaRPr/>
            </a:p>
          </p:txBody>
        </p:sp>
        <p:sp>
          <p:nvSpPr>
            <p:cNvPr id="27" name="object 27"/>
            <p:cNvSpPr/>
            <p:nvPr/>
          </p:nvSpPr>
          <p:spPr>
            <a:xfrm>
              <a:off x="511060" y="5501833"/>
              <a:ext cx="68605" cy="68618"/>
            </a:xfrm>
            <a:custGeom>
              <a:avLst/>
              <a:gdLst/>
              <a:ahLst/>
              <a:cxnLst/>
              <a:rect l="l" t="t" r="r" b="b"/>
              <a:pathLst>
                <a:path w="68605" h="68618">
                  <a:moveTo>
                    <a:pt x="34302" y="68618"/>
                  </a:moveTo>
                  <a:lnTo>
                    <a:pt x="48234" y="65672"/>
                  </a:lnTo>
                  <a:lnTo>
                    <a:pt x="59422" y="57678"/>
                  </a:lnTo>
                  <a:lnTo>
                    <a:pt x="66599" y="45902"/>
                  </a:lnTo>
                  <a:lnTo>
                    <a:pt x="68605" y="34315"/>
                  </a:lnTo>
                  <a:lnTo>
                    <a:pt x="65660" y="20383"/>
                  </a:lnTo>
                  <a:lnTo>
                    <a:pt x="57669" y="9192"/>
                  </a:lnTo>
                  <a:lnTo>
                    <a:pt x="45897" y="2009"/>
                  </a:lnTo>
                  <a:lnTo>
                    <a:pt x="34302" y="0"/>
                  </a:lnTo>
                  <a:lnTo>
                    <a:pt x="20373" y="2947"/>
                  </a:lnTo>
                  <a:lnTo>
                    <a:pt x="9186" y="10942"/>
                  </a:lnTo>
                  <a:lnTo>
                    <a:pt x="2008" y="22719"/>
                  </a:lnTo>
                  <a:lnTo>
                    <a:pt x="0" y="34315"/>
                  </a:lnTo>
                  <a:lnTo>
                    <a:pt x="2945" y="48247"/>
                  </a:lnTo>
                  <a:lnTo>
                    <a:pt x="10939" y="59434"/>
                  </a:lnTo>
                  <a:lnTo>
                    <a:pt x="22715" y="66612"/>
                  </a:lnTo>
                  <a:lnTo>
                    <a:pt x="34302" y="68618"/>
                  </a:lnTo>
                  <a:close/>
                </a:path>
              </a:pathLst>
            </a:custGeom>
            <a:solidFill>
              <a:srgbClr val="AAE0F9"/>
            </a:solidFill>
          </p:spPr>
          <p:txBody>
            <a:bodyPr wrap="square" lIns="0" tIns="0" rIns="0" bIns="0" rtlCol="0">
              <a:noAutofit/>
            </a:bodyPr>
            <a:lstStyle/>
            <a:p>
              <a:endParaRPr/>
            </a:p>
          </p:txBody>
        </p:sp>
        <p:sp>
          <p:nvSpPr>
            <p:cNvPr id="28" name="object 28"/>
            <p:cNvSpPr/>
            <p:nvPr/>
          </p:nvSpPr>
          <p:spPr>
            <a:xfrm>
              <a:off x="491363" y="6254700"/>
              <a:ext cx="108000" cy="108000"/>
            </a:xfrm>
            <a:custGeom>
              <a:avLst/>
              <a:gdLst/>
              <a:ahLst/>
              <a:cxnLst/>
              <a:rect l="l" t="t" r="r" b="b"/>
              <a:pathLst>
                <a:path w="108000" h="108000">
                  <a:moveTo>
                    <a:pt x="54000" y="108000"/>
                  </a:moveTo>
                  <a:lnTo>
                    <a:pt x="68324" y="106079"/>
                  </a:lnTo>
                  <a:lnTo>
                    <a:pt x="81200" y="100658"/>
                  </a:lnTo>
                  <a:lnTo>
                    <a:pt x="92118" y="92247"/>
                  </a:lnTo>
                  <a:lnTo>
                    <a:pt x="100565" y="81359"/>
                  </a:lnTo>
                  <a:lnTo>
                    <a:pt x="106029" y="68505"/>
                  </a:lnTo>
                  <a:lnTo>
                    <a:pt x="108000" y="54197"/>
                  </a:lnTo>
                  <a:lnTo>
                    <a:pt x="108000" y="54000"/>
                  </a:lnTo>
                  <a:lnTo>
                    <a:pt x="106079" y="39676"/>
                  </a:lnTo>
                  <a:lnTo>
                    <a:pt x="100658" y="26799"/>
                  </a:lnTo>
                  <a:lnTo>
                    <a:pt x="92247" y="15882"/>
                  </a:lnTo>
                  <a:lnTo>
                    <a:pt x="81359" y="7435"/>
                  </a:lnTo>
                  <a:lnTo>
                    <a:pt x="68505" y="1970"/>
                  </a:lnTo>
                  <a:lnTo>
                    <a:pt x="54197" y="0"/>
                  </a:lnTo>
                  <a:lnTo>
                    <a:pt x="54000" y="0"/>
                  </a:lnTo>
                  <a:lnTo>
                    <a:pt x="39676" y="1920"/>
                  </a:lnTo>
                  <a:lnTo>
                    <a:pt x="26799" y="7342"/>
                  </a:lnTo>
                  <a:lnTo>
                    <a:pt x="15882" y="15753"/>
                  </a:lnTo>
                  <a:lnTo>
                    <a:pt x="7435" y="26641"/>
                  </a:lnTo>
                  <a:lnTo>
                    <a:pt x="1970" y="39495"/>
                  </a:lnTo>
                  <a:lnTo>
                    <a:pt x="0" y="53803"/>
                  </a:lnTo>
                  <a:lnTo>
                    <a:pt x="0" y="54000"/>
                  </a:lnTo>
                  <a:lnTo>
                    <a:pt x="1920" y="68324"/>
                  </a:lnTo>
                  <a:lnTo>
                    <a:pt x="7342" y="81200"/>
                  </a:lnTo>
                  <a:lnTo>
                    <a:pt x="15753" y="92118"/>
                  </a:lnTo>
                  <a:lnTo>
                    <a:pt x="26641" y="100565"/>
                  </a:lnTo>
                  <a:lnTo>
                    <a:pt x="39495" y="106029"/>
                  </a:lnTo>
                  <a:lnTo>
                    <a:pt x="53803" y="108000"/>
                  </a:lnTo>
                  <a:lnTo>
                    <a:pt x="54000" y="108000"/>
                  </a:lnTo>
                  <a:close/>
                </a:path>
              </a:pathLst>
            </a:custGeom>
            <a:solidFill>
              <a:srgbClr val="43C7F4"/>
            </a:solidFill>
          </p:spPr>
          <p:txBody>
            <a:bodyPr wrap="square" lIns="0" tIns="0" rIns="0" bIns="0" rtlCol="0">
              <a:noAutofit/>
            </a:bodyPr>
            <a:lstStyle/>
            <a:p>
              <a:endParaRPr/>
            </a:p>
          </p:txBody>
        </p:sp>
        <p:sp>
          <p:nvSpPr>
            <p:cNvPr id="29" name="object 29"/>
            <p:cNvSpPr/>
            <p:nvPr/>
          </p:nvSpPr>
          <p:spPr>
            <a:xfrm>
              <a:off x="511060" y="6286500"/>
              <a:ext cx="68605" cy="68618"/>
            </a:xfrm>
            <a:custGeom>
              <a:avLst/>
              <a:gdLst/>
              <a:ahLst/>
              <a:cxnLst/>
              <a:rect l="l" t="t" r="r" b="b"/>
              <a:pathLst>
                <a:path w="68605" h="68618">
                  <a:moveTo>
                    <a:pt x="34302" y="68618"/>
                  </a:moveTo>
                  <a:lnTo>
                    <a:pt x="48234" y="65672"/>
                  </a:lnTo>
                  <a:lnTo>
                    <a:pt x="59422" y="57678"/>
                  </a:lnTo>
                  <a:lnTo>
                    <a:pt x="66599" y="45902"/>
                  </a:lnTo>
                  <a:lnTo>
                    <a:pt x="68605" y="34315"/>
                  </a:lnTo>
                  <a:lnTo>
                    <a:pt x="65660" y="20383"/>
                  </a:lnTo>
                  <a:lnTo>
                    <a:pt x="57669" y="9192"/>
                  </a:lnTo>
                  <a:lnTo>
                    <a:pt x="45897" y="2009"/>
                  </a:lnTo>
                  <a:lnTo>
                    <a:pt x="34302" y="0"/>
                  </a:lnTo>
                  <a:lnTo>
                    <a:pt x="20373" y="2947"/>
                  </a:lnTo>
                  <a:lnTo>
                    <a:pt x="9186" y="10942"/>
                  </a:lnTo>
                  <a:lnTo>
                    <a:pt x="2008" y="22719"/>
                  </a:lnTo>
                  <a:lnTo>
                    <a:pt x="0" y="34315"/>
                  </a:lnTo>
                  <a:lnTo>
                    <a:pt x="2945" y="48247"/>
                  </a:lnTo>
                  <a:lnTo>
                    <a:pt x="10939" y="59434"/>
                  </a:lnTo>
                  <a:lnTo>
                    <a:pt x="22715" y="66612"/>
                  </a:lnTo>
                  <a:lnTo>
                    <a:pt x="34302" y="68618"/>
                  </a:lnTo>
                  <a:close/>
                </a:path>
              </a:pathLst>
            </a:custGeom>
            <a:solidFill>
              <a:srgbClr val="AAE0F9"/>
            </a:solidFill>
          </p:spPr>
          <p:txBody>
            <a:bodyPr wrap="square" lIns="0" tIns="0" rIns="0" bIns="0" rtlCol="0">
              <a:noAutofit/>
            </a:bodyPr>
            <a:lstStyle/>
            <a:p>
              <a:endParaRPr/>
            </a:p>
          </p:txBody>
        </p:sp>
        <p:sp>
          <p:nvSpPr>
            <p:cNvPr id="30" name="object 30"/>
            <p:cNvSpPr/>
            <p:nvPr/>
          </p:nvSpPr>
          <p:spPr>
            <a:xfrm>
              <a:off x="517315" y="687395"/>
              <a:ext cx="665452" cy="926486"/>
            </a:xfrm>
            <a:prstGeom prst="rect">
              <a:avLst/>
            </a:prstGeom>
            <a:blipFill>
              <a:blip r:embed="rId2" cstate="print"/>
              <a:stretch>
                <a:fillRect/>
              </a:stretch>
            </a:blipFill>
          </p:spPr>
          <p:txBody>
            <a:bodyPr wrap="square" lIns="0" tIns="0" rIns="0" bIns="0" rtlCol="0">
              <a:noAutofit/>
            </a:bodyPr>
            <a:lstStyle/>
            <a:p>
              <a:endParaRPr/>
            </a:p>
          </p:txBody>
        </p:sp>
        <p:sp>
          <p:nvSpPr>
            <p:cNvPr id="12" name="object 12"/>
            <p:cNvSpPr txBox="1"/>
            <p:nvPr/>
          </p:nvSpPr>
          <p:spPr>
            <a:xfrm>
              <a:off x="484912" y="1276511"/>
              <a:ext cx="4263215" cy="1302536"/>
            </a:xfrm>
            <a:prstGeom prst="rect">
              <a:avLst/>
            </a:prstGeom>
          </p:spPr>
          <p:txBody>
            <a:bodyPr wrap="square" lIns="0" tIns="14097" rIns="0" bIns="0" rtlCol="0">
              <a:spAutoFit/>
            </a:bodyPr>
            <a:lstStyle/>
            <a:p>
              <a:pPr marL="942313" marR="16785" algn="just">
                <a:lnSpc>
                  <a:spcPts val="2220"/>
                </a:lnSpc>
              </a:pPr>
              <a:r>
                <a:rPr lang="es-ES" sz="2000" dirty="0">
                  <a:solidFill>
                    <a:srgbClr val="00ADEF"/>
                  </a:solidFill>
                  <a:latin typeface="Malgun Gothic" panose="020B0503020000020004" pitchFamily="34" charset="-127"/>
                  <a:ea typeface="Malgun Gothic" panose="020B0503020000020004" pitchFamily="34" charset="-127"/>
                  <a:cs typeface="Malgun Gothic"/>
                </a:rPr>
                <a:t>Practica la vida de fe</a:t>
              </a:r>
              <a:endParaRPr sz="1950" dirty="0">
                <a:latin typeface="Malgun Gothic" panose="020B0503020000020004" pitchFamily="34" charset="-127"/>
                <a:ea typeface="Malgun Gothic" panose="020B0503020000020004" pitchFamily="34" charset="-127"/>
                <a:cs typeface="Malgun Gothic"/>
              </a:endParaRPr>
            </a:p>
            <a:p>
              <a:pPr marL="12700" indent="108013" algn="just">
                <a:lnSpc>
                  <a:spcPts val="1400"/>
                </a:lnSpc>
                <a:spcBef>
                  <a:spcPts val="999"/>
                </a:spcBef>
              </a:pPr>
              <a:r>
                <a:rPr lang="es-ES" sz="900" dirty="0">
                  <a:latin typeface="Malgun Gothic" panose="020B0503020000020004" pitchFamily="34" charset="-127"/>
                  <a:ea typeface="Malgun Gothic" panose="020B0503020000020004" pitchFamily="34" charset="-127"/>
                  <a:cs typeface="Malgun Gothic"/>
                </a:rPr>
                <a:t>Los elementos básicos de la vida de fe son la palabra, la oración, la comunión y la evangelización. Cuando practicamos esto en nuestra vida diaria, podemos convertirlos en nuestro hábito y convertirnos en un cristiano fuerte al fundirlos en la vida misma. Para hacer esto, es muy importante practicar cosas específicas gradualmente desde pequeñas cosas en la vida.</a:t>
              </a:r>
            </a:p>
          </p:txBody>
        </p:sp>
        <p:sp>
          <p:nvSpPr>
            <p:cNvPr id="11" name="object 11"/>
            <p:cNvSpPr txBox="1"/>
            <p:nvPr/>
          </p:nvSpPr>
          <p:spPr>
            <a:xfrm>
              <a:off x="624626" y="2898973"/>
              <a:ext cx="4123501" cy="796727"/>
            </a:xfrm>
            <a:prstGeom prst="rect">
              <a:avLst/>
            </a:prstGeom>
          </p:spPr>
          <p:txBody>
            <a:bodyPr wrap="square" lIns="0" tIns="6667" rIns="0" bIns="0" rtlCol="0">
              <a:noAutofit/>
            </a:bodyPr>
            <a:lstStyle/>
            <a:p>
              <a:pPr marL="35217" marR="16785" algn="just">
                <a:lnSpc>
                  <a:spcPts val="1200"/>
                </a:lnSpc>
              </a:pPr>
              <a:r>
                <a:rPr lang="es-ES" sz="800" b="1" dirty="0">
                  <a:latin typeface="Malgun Gothic" panose="020B0503020000020004" pitchFamily="34" charset="-127"/>
                  <a:ea typeface="Malgun Gothic" panose="020B0503020000020004" pitchFamily="34" charset="-127"/>
                  <a:cs typeface="Malgun Gothic"/>
                </a:rPr>
                <a:t>La vida de fe es un deber y privilegio</a:t>
              </a:r>
              <a:endParaRPr sz="800" b="1" dirty="0">
                <a:latin typeface="Malgun Gothic" panose="020B0503020000020004" pitchFamily="34" charset="-127"/>
                <a:ea typeface="Malgun Gothic" panose="020B0503020000020004" pitchFamily="34" charset="-127"/>
                <a:cs typeface="Malgun Gothic"/>
              </a:endParaRPr>
            </a:p>
            <a:p>
              <a:pPr marL="12700" algn="just">
                <a:lnSpc>
                  <a:spcPts val="1200"/>
                </a:lnSpc>
                <a:spcBef>
                  <a:spcPts val="347"/>
                </a:spcBef>
              </a:pPr>
              <a:r>
                <a:rPr lang="es-ES" sz="800" dirty="0">
                  <a:latin typeface="Malgun Gothic" panose="020B0503020000020004" pitchFamily="34" charset="-127"/>
                  <a:ea typeface="Malgun Gothic" panose="020B0503020000020004" pitchFamily="34" charset="-127"/>
                  <a:cs typeface="Malgun Gothic"/>
                </a:rPr>
                <a:t>Una vida de fe no es algo que cualquiera pueda hacer. Solo los cristianos salvos pueden. Por lo tanto, la vida de fe es un derecho natural y un derecho especial. Nosotros los cristianos siempre debemos vivir sin olvidar esta verdad.</a:t>
              </a:r>
              <a:endParaRPr sz="800" dirty="0">
                <a:latin typeface="Malgun Gothic" panose="020B0503020000020004" pitchFamily="34" charset="-127"/>
                <a:ea typeface="Malgun Gothic" panose="020B0503020000020004" pitchFamily="34" charset="-127"/>
                <a:cs typeface="Malgun Gothic"/>
              </a:endParaRPr>
            </a:p>
          </p:txBody>
        </p:sp>
        <p:sp>
          <p:nvSpPr>
            <p:cNvPr id="10" name="object 10"/>
            <p:cNvSpPr txBox="1"/>
            <p:nvPr/>
          </p:nvSpPr>
          <p:spPr>
            <a:xfrm>
              <a:off x="624626" y="3806688"/>
              <a:ext cx="4123500" cy="651012"/>
            </a:xfrm>
            <a:prstGeom prst="rect">
              <a:avLst/>
            </a:prstGeom>
          </p:spPr>
          <p:txBody>
            <a:bodyPr wrap="square" lIns="0" tIns="6667" rIns="0" bIns="0" rtlCol="0">
              <a:noAutofit/>
            </a:bodyPr>
            <a:lstStyle/>
            <a:p>
              <a:pPr marL="35217" marR="16785" algn="just">
                <a:lnSpc>
                  <a:spcPts val="1200"/>
                </a:lnSpc>
              </a:pPr>
              <a:r>
                <a:rPr lang="es-ES" sz="800" b="1" dirty="0">
                  <a:latin typeface="Malgun Gothic" panose="020B0503020000020004" pitchFamily="34" charset="-127"/>
                  <a:ea typeface="Malgun Gothic" panose="020B0503020000020004" pitchFamily="34" charset="-127"/>
                  <a:cs typeface="Malgun Gothic"/>
                </a:rPr>
                <a:t>La etiqueta apropiada de los cristianos</a:t>
              </a:r>
              <a:endParaRPr sz="800" b="1" dirty="0">
                <a:latin typeface="Malgun Gothic" panose="020B0503020000020004" pitchFamily="34" charset="-127"/>
                <a:ea typeface="Malgun Gothic" panose="020B0503020000020004" pitchFamily="34" charset="-127"/>
                <a:cs typeface="Malgun Gothic"/>
              </a:endParaRPr>
            </a:p>
            <a:p>
              <a:pPr marL="12700" algn="just">
                <a:lnSpc>
                  <a:spcPts val="1200"/>
                </a:lnSpc>
                <a:spcBef>
                  <a:spcPts val="347"/>
                </a:spcBef>
              </a:pPr>
              <a:r>
                <a:rPr lang="es-ES" sz="800" dirty="0">
                  <a:latin typeface="Malgun Gothic" panose="020B0503020000020004" pitchFamily="34" charset="-127"/>
                  <a:ea typeface="Malgun Gothic" panose="020B0503020000020004" pitchFamily="34" charset="-127"/>
                  <a:cs typeface="Malgun Gothic"/>
                </a:rPr>
                <a:t>Así como hay etiqueta para vivir en este mundo, se requiere etiqueta para los cristianos. Esta etiqueta no es algo que aprendes por ti mismo, tienes que aprender y practicar.</a:t>
              </a:r>
            </a:p>
          </p:txBody>
        </p:sp>
        <p:sp>
          <p:nvSpPr>
            <p:cNvPr id="9" name="object 9"/>
            <p:cNvSpPr txBox="1"/>
            <p:nvPr/>
          </p:nvSpPr>
          <p:spPr>
            <a:xfrm>
              <a:off x="624626" y="4708865"/>
              <a:ext cx="4123500" cy="817432"/>
            </a:xfrm>
            <a:prstGeom prst="rect">
              <a:avLst/>
            </a:prstGeom>
          </p:spPr>
          <p:txBody>
            <a:bodyPr wrap="square" lIns="0" tIns="6667" rIns="0" bIns="0" rtlCol="0">
              <a:normAutofit/>
            </a:bodyPr>
            <a:lstStyle/>
            <a:p>
              <a:pPr marL="35217" marR="16785" algn="just">
                <a:lnSpc>
                  <a:spcPts val="1200"/>
                </a:lnSpc>
              </a:pPr>
              <a:r>
                <a:rPr lang="es-ES" sz="800" b="1" dirty="0">
                  <a:latin typeface="Malgun Gothic" panose="020B0503020000020004" pitchFamily="34" charset="-127"/>
                  <a:ea typeface="Malgun Gothic" panose="020B0503020000020004" pitchFamily="34" charset="-127"/>
                  <a:cs typeface="Malgun Gothic"/>
                </a:rPr>
                <a:t>La vida del lenguaje cristiano</a:t>
              </a:r>
              <a:endParaRPr sz="800" b="1" dirty="0">
                <a:latin typeface="Malgun Gothic" panose="020B0503020000020004" pitchFamily="34" charset="-127"/>
                <a:ea typeface="Malgun Gothic" panose="020B0503020000020004" pitchFamily="34" charset="-127"/>
                <a:cs typeface="Malgun Gothic"/>
              </a:endParaRPr>
            </a:p>
            <a:p>
              <a:pPr marL="12700" algn="just">
                <a:lnSpc>
                  <a:spcPts val="1200"/>
                </a:lnSpc>
                <a:spcBef>
                  <a:spcPts val="347"/>
                </a:spcBef>
              </a:pPr>
              <a:r>
                <a:rPr lang="es-ES" sz="800" dirty="0">
                  <a:latin typeface="Malgun Gothic" panose="020B0503020000020004" pitchFamily="34" charset="-127"/>
                  <a:ea typeface="Malgun Gothic" panose="020B0503020000020004" pitchFamily="34" charset="-127"/>
                  <a:cs typeface="Malgun Gothic"/>
                </a:rPr>
                <a:t>Se dice que las palabras y acciones de una persona son su personalidad. Especialmente, las palabras son muy importantes, con ellas debemos tener cuidado.</a:t>
              </a:r>
            </a:p>
          </p:txBody>
        </p:sp>
        <p:sp>
          <p:nvSpPr>
            <p:cNvPr id="8" name="object 8"/>
            <p:cNvSpPr txBox="1"/>
            <p:nvPr/>
          </p:nvSpPr>
          <p:spPr>
            <a:xfrm>
              <a:off x="624626" y="5458675"/>
              <a:ext cx="4123500" cy="675425"/>
            </a:xfrm>
            <a:prstGeom prst="rect">
              <a:avLst/>
            </a:prstGeom>
          </p:spPr>
          <p:txBody>
            <a:bodyPr wrap="square" lIns="0" tIns="6667" rIns="0" bIns="0" rtlCol="0">
              <a:noAutofit/>
            </a:bodyPr>
            <a:lstStyle/>
            <a:p>
              <a:pPr marL="35217" marR="16785" algn="just">
                <a:lnSpc>
                  <a:spcPts val="1200"/>
                </a:lnSpc>
              </a:pPr>
              <a:r>
                <a:rPr lang="es-ES" sz="800" b="1" dirty="0">
                  <a:latin typeface="Malgun Gothic" panose="020B0503020000020004" pitchFamily="34" charset="-127"/>
                  <a:ea typeface="Malgun Gothic" panose="020B0503020000020004" pitchFamily="34" charset="-127"/>
                  <a:cs typeface="Malgun Gothic"/>
                </a:rPr>
                <a:t>Hablar con la vestimenta</a:t>
              </a:r>
              <a:endParaRPr sz="800" b="1" dirty="0">
                <a:latin typeface="Malgun Gothic" panose="020B0503020000020004" pitchFamily="34" charset="-127"/>
                <a:ea typeface="Malgun Gothic" panose="020B0503020000020004" pitchFamily="34" charset="-127"/>
                <a:cs typeface="Malgun Gothic"/>
              </a:endParaRPr>
            </a:p>
            <a:p>
              <a:pPr marL="12700" algn="just">
                <a:lnSpc>
                  <a:spcPts val="1200"/>
                </a:lnSpc>
                <a:spcBef>
                  <a:spcPts val="347"/>
                </a:spcBef>
              </a:pPr>
              <a:r>
                <a:rPr lang="es-ES" sz="800" dirty="0">
                  <a:latin typeface="Malgun Gothic" panose="020B0503020000020004" pitchFamily="34" charset="-127"/>
                  <a:ea typeface="Malgun Gothic" panose="020B0503020000020004" pitchFamily="34" charset="-127"/>
                  <a:cs typeface="Malgun Gothic"/>
                </a:rPr>
                <a:t>Nuestro estilo de vida más básico es el ritualismo. La vida de la vestimenta es nuestra vestimenta. Como cristianos, debemos vestir adecuadamente como estudiantes.</a:t>
              </a:r>
              <a:endParaRPr sz="800" dirty="0">
                <a:latin typeface="Malgun Gothic" panose="020B0503020000020004" pitchFamily="34" charset="-127"/>
                <a:ea typeface="Malgun Gothic" panose="020B0503020000020004" pitchFamily="34" charset="-127"/>
                <a:cs typeface="Malgun Gothic"/>
              </a:endParaRPr>
            </a:p>
          </p:txBody>
        </p:sp>
        <p:sp>
          <p:nvSpPr>
            <p:cNvPr id="7" name="object 7"/>
            <p:cNvSpPr txBox="1"/>
            <p:nvPr/>
          </p:nvSpPr>
          <p:spPr>
            <a:xfrm>
              <a:off x="624626" y="6210300"/>
              <a:ext cx="4123500" cy="932755"/>
            </a:xfrm>
            <a:prstGeom prst="rect">
              <a:avLst/>
            </a:prstGeom>
          </p:spPr>
          <p:txBody>
            <a:bodyPr wrap="square" lIns="0" tIns="6667" rIns="0" bIns="0" rtlCol="0">
              <a:normAutofit/>
            </a:bodyPr>
            <a:lstStyle/>
            <a:p>
              <a:pPr marL="35217" marR="16785" algn="just">
                <a:lnSpc>
                  <a:spcPts val="1200"/>
                </a:lnSpc>
              </a:pPr>
              <a:r>
                <a:rPr lang="es-ES" altLang="ko-KR" sz="800" b="1" dirty="0">
                  <a:latin typeface="Malgun Gothic" panose="020B0503020000020004" pitchFamily="34" charset="-127"/>
                  <a:ea typeface="Malgun Gothic" panose="020B0503020000020004" pitchFamily="34" charset="-127"/>
                  <a:cs typeface="Malgun Gothic"/>
                </a:rPr>
                <a:t>Honra a tu padre y a tu madre</a:t>
              </a:r>
              <a:endParaRPr sz="800" b="1" dirty="0">
                <a:latin typeface="Malgun Gothic" panose="020B0503020000020004" pitchFamily="34" charset="-127"/>
                <a:ea typeface="Malgun Gothic" panose="020B0503020000020004" pitchFamily="34" charset="-127"/>
                <a:cs typeface="Malgun Gothic"/>
              </a:endParaRPr>
            </a:p>
            <a:p>
              <a:pPr marL="12700" algn="just">
                <a:lnSpc>
                  <a:spcPts val="1200"/>
                </a:lnSpc>
                <a:spcBef>
                  <a:spcPts val="347"/>
                </a:spcBef>
              </a:pPr>
              <a:r>
                <a:rPr lang="es-ES" sz="800" dirty="0">
                  <a:latin typeface="Malgun Gothic" panose="020B0503020000020004" pitchFamily="34" charset="-127"/>
                  <a:ea typeface="Malgun Gothic" panose="020B0503020000020004" pitchFamily="34" charset="-127"/>
                  <a:cs typeface="Malgun Gothic"/>
                </a:rPr>
                <a:t>Quizás la relación más básica con las personas es la relación entre padres e hijos. Esto es tan importante que se puede comparar con la relación entre Dios y el hombre. Honrar a los padres es la relación más básica en la sociedad con los demás.</a:t>
              </a:r>
            </a:p>
          </p:txBody>
        </p:sp>
        <p:sp>
          <p:nvSpPr>
            <p:cNvPr id="6" name="object 6"/>
            <p:cNvSpPr txBox="1"/>
            <p:nvPr/>
          </p:nvSpPr>
          <p:spPr>
            <a:xfrm>
              <a:off x="203550" y="7606596"/>
              <a:ext cx="171450" cy="152400"/>
            </a:xfrm>
            <a:prstGeom prst="rect">
              <a:avLst/>
            </a:prstGeom>
          </p:spPr>
          <p:txBody>
            <a:bodyPr wrap="square" lIns="0" tIns="6762" rIns="0" bIns="0" rtlCol="0">
              <a:noAutofit/>
            </a:bodyPr>
            <a:lstStyle/>
            <a:p>
              <a:pPr marL="12700">
                <a:lnSpc>
                  <a:spcPts val="1065"/>
                </a:lnSpc>
              </a:pPr>
              <a:r>
                <a:rPr sz="1000" dirty="0">
                  <a:latin typeface="Times New Roman"/>
                  <a:cs typeface="Times New Roman"/>
                </a:rPr>
                <a:t>52</a:t>
              </a:r>
              <a:endParaRPr sz="1000">
                <a:latin typeface="Times New Roman"/>
                <a:cs typeface="Times New Roman"/>
              </a:endParaRPr>
            </a:p>
          </p:txBody>
        </p:sp>
        <p:sp>
          <p:nvSpPr>
            <p:cNvPr id="32" name="object 4">
              <a:extLst>
                <a:ext uri="{FF2B5EF4-FFF2-40B4-BE49-F238E27FC236}">
                  <a16:creationId xmlns:a16="http://schemas.microsoft.com/office/drawing/2014/main" id="{7DDB39AD-63D0-4CC4-82FE-F85C1E8E6A9D}"/>
                </a:ext>
              </a:extLst>
            </p:cNvPr>
            <p:cNvSpPr txBox="1"/>
            <p:nvPr/>
          </p:nvSpPr>
          <p:spPr>
            <a:xfrm rot="1980000">
              <a:off x="907373" y="468697"/>
              <a:ext cx="398820" cy="282575"/>
            </a:xfrm>
            <a:prstGeom prst="rect">
              <a:avLst/>
            </a:prstGeom>
          </p:spPr>
          <p:txBody>
            <a:bodyPr wrap="square" lIns="0" tIns="14128" rIns="0" bIns="0" rtlCol="0">
              <a:noAutofit/>
            </a:bodyPr>
            <a:lstStyle/>
            <a:p>
              <a:pPr>
                <a:lnSpc>
                  <a:spcPts val="2225"/>
                </a:lnSpc>
              </a:pPr>
              <a:r>
                <a:rPr lang="es-ES" sz="1200" spc="-150" dirty="0">
                  <a:solidFill>
                    <a:srgbClr val="363435"/>
                  </a:solidFill>
                  <a:latin typeface="Malgun Gothic"/>
                  <a:cs typeface="Malgun Gothic"/>
                </a:rPr>
                <a:t>Unidad</a:t>
              </a:r>
              <a:endParaRPr sz="1200" spc="-150" dirty="0">
                <a:latin typeface="Malgun Gothic"/>
                <a:cs typeface="Malgun Gothic"/>
              </a:endParaRPr>
            </a:p>
          </p:txBody>
        </p:sp>
        <p:sp>
          <p:nvSpPr>
            <p:cNvPr id="33" name="object 3">
              <a:extLst>
                <a:ext uri="{FF2B5EF4-FFF2-40B4-BE49-F238E27FC236}">
                  <a16:creationId xmlns:a16="http://schemas.microsoft.com/office/drawing/2014/main" id="{85F96339-EFEC-4846-90EC-AF8A4CCFBD8A}"/>
                </a:ext>
              </a:extLst>
            </p:cNvPr>
            <p:cNvSpPr txBox="1"/>
            <p:nvPr/>
          </p:nvSpPr>
          <p:spPr>
            <a:xfrm rot="19620000">
              <a:off x="319999" y="430941"/>
              <a:ext cx="686819" cy="282575"/>
            </a:xfrm>
            <a:prstGeom prst="rect">
              <a:avLst/>
            </a:prstGeom>
          </p:spPr>
          <p:txBody>
            <a:bodyPr wrap="square" lIns="0" tIns="14128" rIns="0" bIns="0" rtlCol="0">
              <a:noAutofit/>
            </a:bodyPr>
            <a:lstStyle/>
            <a:p>
              <a:pPr>
                <a:lnSpc>
                  <a:spcPts val="2225"/>
                </a:lnSpc>
              </a:pPr>
              <a:r>
                <a:rPr lang="es-ES" sz="1200" spc="-150" dirty="0">
                  <a:solidFill>
                    <a:srgbClr val="363435"/>
                  </a:solidFill>
                  <a:latin typeface="Malgun Gothic"/>
                  <a:cs typeface="Malgun Gothic"/>
                </a:rPr>
                <a:t>Resumen </a:t>
              </a:r>
              <a:endParaRPr sz="1200" spc="-150" dirty="0">
                <a:latin typeface="Malgun Gothic"/>
                <a:cs typeface="Malgun Gothic"/>
              </a:endParaRPr>
            </a:p>
          </p:txBody>
        </p:sp>
      </p:grpSp>
      <p:sp>
        <p:nvSpPr>
          <p:cNvPr id="2" name="object 21">
            <a:extLst>
              <a:ext uri="{FF2B5EF4-FFF2-40B4-BE49-F238E27FC236}">
                <a16:creationId xmlns:a16="http://schemas.microsoft.com/office/drawing/2014/main" id="{092C8552-F8E3-45CA-82C5-B6E8A52E84FD}"/>
              </a:ext>
            </a:extLst>
          </p:cNvPr>
          <p:cNvSpPr/>
          <p:nvPr/>
        </p:nvSpPr>
        <p:spPr>
          <a:xfrm>
            <a:off x="5355005" y="-12"/>
            <a:ext cx="116992" cy="7992008"/>
          </a:xfrm>
          <a:custGeom>
            <a:avLst/>
            <a:gdLst/>
            <a:ahLst/>
            <a:cxnLst/>
            <a:rect l="l" t="t" r="r" b="b"/>
            <a:pathLst>
              <a:path w="116992" h="7992008">
                <a:moveTo>
                  <a:pt x="116992" y="12"/>
                </a:moveTo>
                <a:lnTo>
                  <a:pt x="0" y="12"/>
                </a:lnTo>
                <a:lnTo>
                  <a:pt x="0" y="7992008"/>
                </a:lnTo>
                <a:lnTo>
                  <a:pt x="116992" y="7992008"/>
                </a:lnTo>
                <a:lnTo>
                  <a:pt x="116992" y="12"/>
                </a:lnTo>
                <a:close/>
              </a:path>
            </a:pathLst>
          </a:custGeom>
          <a:solidFill>
            <a:srgbClr val="6DCFF6"/>
          </a:solidFill>
        </p:spPr>
        <p:txBody>
          <a:bodyPr wrap="square" lIns="0" tIns="0" rIns="0" bIns="0" rtlCol="0">
            <a:noAutofit/>
          </a:bodyPr>
          <a:lstStyle/>
          <a:p>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1001</TotalTime>
  <Words>1849</Words>
  <Application>Microsoft Office PowerPoint</Application>
  <PresentationFormat>사용자 지정</PresentationFormat>
  <Paragraphs>97</Paragraphs>
  <Slides>10</Slides>
  <Notes>0</Notes>
  <HiddenSlides>0</HiddenSlides>
  <MMClips>0</MMClips>
  <ScaleCrop>false</ScaleCrop>
  <HeadingPairs>
    <vt:vector size="6" baseType="variant">
      <vt:variant>
        <vt:lpstr>사용한 글꼴</vt:lpstr>
      </vt:variant>
      <vt:variant>
        <vt:i4>6</vt:i4>
      </vt:variant>
      <vt:variant>
        <vt:lpstr>테마</vt:lpstr>
      </vt:variant>
      <vt:variant>
        <vt:i4>1</vt:i4>
      </vt:variant>
      <vt:variant>
        <vt:lpstr>슬라이드 제목</vt:lpstr>
      </vt:variant>
      <vt:variant>
        <vt:i4>10</vt:i4>
      </vt:variant>
    </vt:vector>
  </HeadingPairs>
  <TitlesOfParts>
    <vt:vector size="17" baseType="lpstr">
      <vt:lpstr>Malgun Gothic</vt:lpstr>
      <vt:lpstr>NanumBarunGothic</vt:lpstr>
      <vt:lpstr>Arial</vt:lpstr>
      <vt:lpstr>Calibri</vt:lpstr>
      <vt:lpstr>Impact</vt:lpstr>
      <vt:lpstr>Times New Roman</vt:lpstr>
      <vt:lpstr>Office Theme</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프레젠테이션</dc:title>
  <dc:creator>CIELOZIP</dc:creator>
  <cp:lastModifiedBy>Gregory Cole</cp:lastModifiedBy>
  <cp:revision>54</cp:revision>
  <dcterms:modified xsi:type="dcterms:W3CDTF">2022-03-01T14:54:18Z</dcterms:modified>
</cp:coreProperties>
</file>